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80" r:id="rId5"/>
    <p:sldId id="294" r:id="rId6"/>
    <p:sldId id="281" r:id="rId7"/>
    <p:sldId id="284" r:id="rId8"/>
    <p:sldId id="285" r:id="rId9"/>
    <p:sldId id="286" r:id="rId10"/>
    <p:sldId id="295" r:id="rId11"/>
    <p:sldId id="29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ine Karakaplan Özer" initials="EKÖ" lastIdx="1" clrIdx="0">
    <p:extLst>
      <p:ext uri="{19B8F6BF-5375-455C-9EA6-DF929625EA0E}">
        <p15:presenceInfo xmlns:p15="http://schemas.microsoft.com/office/powerpoint/2012/main" userId="4d67e5d67337e7d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67A"/>
    <a:srgbClr val="003054"/>
    <a:srgbClr val="66A2CE"/>
    <a:srgbClr val="42434E"/>
    <a:srgbClr val="0F4580"/>
    <a:srgbClr val="93B8DA"/>
    <a:srgbClr val="BAC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ne Karakaplan Özer" userId="4d67e5d67337e7da" providerId="LiveId" clId="{F61FCC5E-E781-477D-BF5D-47CE4BA63BE0}"/>
    <pc:docChg chg="undo custSel addSld delSld modSld">
      <pc:chgData name="Emine Karakaplan Özer" userId="4d67e5d67337e7da" providerId="LiveId" clId="{F61FCC5E-E781-477D-BF5D-47CE4BA63BE0}" dt="2021-09-13T06:28:11.752" v="6303"/>
      <pc:docMkLst>
        <pc:docMk/>
      </pc:docMkLst>
      <pc:sldChg chg="modSp mod">
        <pc:chgData name="Emine Karakaplan Özer" userId="4d67e5d67337e7da" providerId="LiveId" clId="{F61FCC5E-E781-477D-BF5D-47CE4BA63BE0}" dt="2021-09-07T10:31:56.092" v="238" actId="20577"/>
        <pc:sldMkLst>
          <pc:docMk/>
          <pc:sldMk cId="4169734582" sldId="256"/>
        </pc:sldMkLst>
        <pc:spChg chg="mod">
          <ac:chgData name="Emine Karakaplan Özer" userId="4d67e5d67337e7da" providerId="LiveId" clId="{F61FCC5E-E781-477D-BF5D-47CE4BA63BE0}" dt="2021-09-07T10:31:56.092" v="238" actId="20577"/>
          <ac:spMkLst>
            <pc:docMk/>
            <pc:sldMk cId="4169734582" sldId="256"/>
            <ac:spMk id="8" creationId="{00000000-0000-0000-0000-000000000000}"/>
          </ac:spMkLst>
        </pc:spChg>
      </pc:sldChg>
      <pc:sldChg chg="modSp mod">
        <pc:chgData name="Emine Karakaplan Özer" userId="4d67e5d67337e7da" providerId="LiveId" clId="{F61FCC5E-E781-477D-BF5D-47CE4BA63BE0}" dt="2021-09-08T07:21:16.973" v="2038" actId="20577"/>
        <pc:sldMkLst>
          <pc:docMk/>
          <pc:sldMk cId="2738193981" sldId="257"/>
        </pc:sldMkLst>
        <pc:spChg chg="mod">
          <ac:chgData name="Emine Karakaplan Özer" userId="4d67e5d67337e7da" providerId="LiveId" clId="{F61FCC5E-E781-477D-BF5D-47CE4BA63BE0}" dt="2021-09-08T07:21:16.973" v="2038" actId="20577"/>
          <ac:spMkLst>
            <pc:docMk/>
            <pc:sldMk cId="2738193981" sldId="257"/>
            <ac:spMk id="7" creationId="{00000000-0000-0000-0000-000000000000}"/>
          </ac:spMkLst>
        </pc:spChg>
      </pc:sldChg>
      <pc:sldChg chg="modSp mod">
        <pc:chgData name="Emine Karakaplan Özer" userId="4d67e5d67337e7da" providerId="LiveId" clId="{F61FCC5E-E781-477D-BF5D-47CE4BA63BE0}" dt="2021-09-13T06:06:47.357" v="6269" actId="1038"/>
        <pc:sldMkLst>
          <pc:docMk/>
          <pc:sldMk cId="453031734" sldId="258"/>
        </pc:sldMkLst>
        <pc:spChg chg="mod">
          <ac:chgData name="Emine Karakaplan Özer" userId="4d67e5d67337e7da" providerId="LiveId" clId="{F61FCC5E-E781-477D-BF5D-47CE4BA63BE0}" dt="2021-09-13T06:06:23.254" v="6268" actId="113"/>
          <ac:spMkLst>
            <pc:docMk/>
            <pc:sldMk cId="453031734" sldId="258"/>
            <ac:spMk id="7" creationId="{00000000-0000-0000-0000-000000000000}"/>
          </ac:spMkLst>
        </pc:spChg>
        <pc:spChg chg="mod">
          <ac:chgData name="Emine Karakaplan Özer" userId="4d67e5d67337e7da" providerId="LiveId" clId="{F61FCC5E-E781-477D-BF5D-47CE4BA63BE0}" dt="2021-09-07T10:55:23.159" v="239" actId="20577"/>
          <ac:spMkLst>
            <pc:docMk/>
            <pc:sldMk cId="453031734" sldId="258"/>
            <ac:spMk id="8" creationId="{00000000-0000-0000-0000-000000000000}"/>
          </ac:spMkLst>
        </pc:spChg>
        <pc:picChg chg="mod">
          <ac:chgData name="Emine Karakaplan Özer" userId="4d67e5d67337e7da" providerId="LiveId" clId="{F61FCC5E-E781-477D-BF5D-47CE4BA63BE0}" dt="2021-09-13T06:06:47.357" v="6269" actId="1038"/>
          <ac:picMkLst>
            <pc:docMk/>
            <pc:sldMk cId="453031734" sldId="258"/>
            <ac:picMk id="5" creationId="{00000000-0000-0000-0000-000000000000}"/>
          </ac:picMkLst>
        </pc:picChg>
      </pc:sldChg>
      <pc:sldChg chg="addSp delSp modSp mod addCm delCm">
        <pc:chgData name="Emine Karakaplan Özer" userId="4d67e5d67337e7da" providerId="LiveId" clId="{F61FCC5E-E781-477D-BF5D-47CE4BA63BE0}" dt="2021-09-08T07:28:44.828" v="2178" actId="27636"/>
        <pc:sldMkLst>
          <pc:docMk/>
          <pc:sldMk cId="3662149484" sldId="259"/>
        </pc:sldMkLst>
        <pc:spChg chg="mod">
          <ac:chgData name="Emine Karakaplan Özer" userId="4d67e5d67337e7da" providerId="LiveId" clId="{F61FCC5E-E781-477D-BF5D-47CE4BA63BE0}" dt="2021-09-08T07:28:44.828" v="2178" actId="27636"/>
          <ac:spMkLst>
            <pc:docMk/>
            <pc:sldMk cId="3662149484" sldId="259"/>
            <ac:spMk id="7" creationId="{00000000-0000-0000-0000-000000000000}"/>
          </ac:spMkLst>
        </pc:spChg>
        <pc:spChg chg="mod">
          <ac:chgData name="Emine Karakaplan Özer" userId="4d67e5d67337e7da" providerId="LiveId" clId="{F61FCC5E-E781-477D-BF5D-47CE4BA63BE0}" dt="2021-09-07T12:29:02.382" v="849" actId="20577"/>
          <ac:spMkLst>
            <pc:docMk/>
            <pc:sldMk cId="3662149484" sldId="259"/>
            <ac:spMk id="8" creationId="{00000000-0000-0000-0000-000000000000}"/>
          </ac:spMkLst>
        </pc:spChg>
        <pc:picChg chg="add del mod">
          <ac:chgData name="Emine Karakaplan Özer" userId="4d67e5d67337e7da" providerId="LiveId" clId="{F61FCC5E-E781-477D-BF5D-47CE4BA63BE0}" dt="2021-09-07T12:29:56.551" v="850" actId="478"/>
          <ac:picMkLst>
            <pc:docMk/>
            <pc:sldMk cId="3662149484" sldId="259"/>
            <ac:picMk id="6" creationId="{00000000-0000-0000-0000-000000000000}"/>
          </ac:picMkLst>
        </pc:picChg>
      </pc:sldChg>
      <pc:sldChg chg="addSp delSp modSp mod">
        <pc:chgData name="Emine Karakaplan Özer" userId="4d67e5d67337e7da" providerId="LiveId" clId="{F61FCC5E-E781-477D-BF5D-47CE4BA63BE0}" dt="2021-09-08T07:04:50.644" v="1705" actId="20577"/>
        <pc:sldMkLst>
          <pc:docMk/>
          <pc:sldMk cId="1195626229" sldId="260"/>
        </pc:sldMkLst>
        <pc:spChg chg="add mod">
          <ac:chgData name="Emine Karakaplan Özer" userId="4d67e5d67337e7da" providerId="LiveId" clId="{F61FCC5E-E781-477D-BF5D-47CE4BA63BE0}" dt="2021-09-08T07:04:50.644" v="1705" actId="20577"/>
          <ac:spMkLst>
            <pc:docMk/>
            <pc:sldMk cId="1195626229" sldId="260"/>
            <ac:spMk id="3" creationId="{44025019-A71E-4E50-A58B-8E74D1E7A2CA}"/>
          </ac:spMkLst>
        </pc:spChg>
        <pc:spChg chg="del mod">
          <ac:chgData name="Emine Karakaplan Özer" userId="4d67e5d67337e7da" providerId="LiveId" clId="{F61FCC5E-E781-477D-BF5D-47CE4BA63BE0}" dt="2021-09-08T06:57:50.653" v="1212" actId="478"/>
          <ac:spMkLst>
            <pc:docMk/>
            <pc:sldMk cId="1195626229" sldId="260"/>
            <ac:spMk id="7" creationId="{00000000-0000-0000-0000-000000000000}"/>
          </ac:spMkLst>
        </pc:spChg>
        <pc:spChg chg="mod">
          <ac:chgData name="Emine Karakaplan Özer" userId="4d67e5d67337e7da" providerId="LiveId" clId="{F61FCC5E-E781-477D-BF5D-47CE4BA63BE0}" dt="2021-09-08T06:57:17.724" v="1204" actId="20577"/>
          <ac:spMkLst>
            <pc:docMk/>
            <pc:sldMk cId="1195626229" sldId="260"/>
            <ac:spMk id="8" creationId="{00000000-0000-0000-0000-000000000000}"/>
          </ac:spMkLst>
        </pc:spChg>
        <pc:picChg chg="del">
          <ac:chgData name="Emine Karakaplan Özer" userId="4d67e5d67337e7da" providerId="LiveId" clId="{F61FCC5E-E781-477D-BF5D-47CE4BA63BE0}" dt="2021-09-08T06:57:43.740" v="1211" actId="478"/>
          <ac:picMkLst>
            <pc:docMk/>
            <pc:sldMk cId="1195626229" sldId="260"/>
            <ac:picMk id="5" creationId="{00000000-0000-0000-0000-000000000000}"/>
          </ac:picMkLst>
        </pc:picChg>
        <pc:picChg chg="add del">
          <ac:chgData name="Emine Karakaplan Özer" userId="4d67e5d67337e7da" providerId="LiveId" clId="{F61FCC5E-E781-477D-BF5D-47CE4BA63BE0}" dt="2021-09-08T06:57:37.853" v="1209" actId="478"/>
          <ac:picMkLst>
            <pc:docMk/>
            <pc:sldMk cId="1195626229" sldId="260"/>
            <ac:picMk id="9" creationId="{00000000-0000-0000-0000-000000000000}"/>
          </ac:picMkLst>
        </pc:picChg>
      </pc:sldChg>
      <pc:sldChg chg="addSp delSp modSp mod">
        <pc:chgData name="Emine Karakaplan Özer" userId="4d67e5d67337e7da" providerId="LiveId" clId="{F61FCC5E-E781-477D-BF5D-47CE4BA63BE0}" dt="2021-09-08T07:07:35.856" v="1725" actId="20577"/>
        <pc:sldMkLst>
          <pc:docMk/>
          <pc:sldMk cId="442104583" sldId="261"/>
        </pc:sldMkLst>
        <pc:spChg chg="del mod">
          <ac:chgData name="Emine Karakaplan Özer" userId="4d67e5d67337e7da" providerId="LiveId" clId="{F61FCC5E-E781-477D-BF5D-47CE4BA63BE0}" dt="2021-09-08T07:07:10.121" v="1709" actId="22"/>
          <ac:spMkLst>
            <pc:docMk/>
            <pc:sldMk cId="442104583" sldId="261"/>
            <ac:spMk id="7" creationId="{00000000-0000-0000-0000-000000000000}"/>
          </ac:spMkLst>
        </pc:spChg>
        <pc:spChg chg="mod">
          <ac:chgData name="Emine Karakaplan Özer" userId="4d67e5d67337e7da" providerId="LiveId" clId="{F61FCC5E-E781-477D-BF5D-47CE4BA63BE0}" dt="2021-09-08T07:07:35.856" v="1725" actId="20577"/>
          <ac:spMkLst>
            <pc:docMk/>
            <pc:sldMk cId="442104583" sldId="261"/>
            <ac:spMk id="8" creationId="{00000000-0000-0000-0000-000000000000}"/>
          </ac:spMkLst>
        </pc:spChg>
        <pc:picChg chg="add mod ord">
          <ac:chgData name="Emine Karakaplan Özer" userId="4d67e5d67337e7da" providerId="LiveId" clId="{F61FCC5E-E781-477D-BF5D-47CE4BA63BE0}" dt="2021-09-08T07:07:18.592" v="1712" actId="14100"/>
          <ac:picMkLst>
            <pc:docMk/>
            <pc:sldMk cId="442104583" sldId="261"/>
            <ac:picMk id="3" creationId="{9C91F55A-E6F2-4F50-9AB4-3D27453C5DBB}"/>
          </ac:picMkLst>
        </pc:picChg>
        <pc:picChg chg="del">
          <ac:chgData name="Emine Karakaplan Özer" userId="4d67e5d67337e7da" providerId="LiveId" clId="{F61FCC5E-E781-477D-BF5D-47CE4BA63BE0}" dt="2021-09-08T07:07:06.523" v="1708" actId="478"/>
          <ac:picMkLst>
            <pc:docMk/>
            <pc:sldMk cId="442104583" sldId="261"/>
            <ac:picMk id="4" creationId="{00000000-0000-0000-0000-000000000000}"/>
          </ac:picMkLst>
        </pc:picChg>
        <pc:picChg chg="del">
          <ac:chgData name="Emine Karakaplan Özer" userId="4d67e5d67337e7da" providerId="LiveId" clId="{F61FCC5E-E781-477D-BF5D-47CE4BA63BE0}" dt="2021-09-08T07:07:05.351" v="1707" actId="478"/>
          <ac:picMkLst>
            <pc:docMk/>
            <pc:sldMk cId="442104583" sldId="261"/>
            <ac:picMk id="6" creationId="{00000000-0000-0000-0000-000000000000}"/>
          </ac:picMkLst>
        </pc:picChg>
      </pc:sldChg>
      <pc:sldChg chg="addSp delSp modSp mod">
        <pc:chgData name="Emine Karakaplan Özer" userId="4d67e5d67337e7da" providerId="LiveId" clId="{F61FCC5E-E781-477D-BF5D-47CE4BA63BE0}" dt="2021-09-08T07:32:32.163" v="2188" actId="14100"/>
        <pc:sldMkLst>
          <pc:docMk/>
          <pc:sldMk cId="3786217249" sldId="262"/>
        </pc:sldMkLst>
        <pc:spChg chg="del mod">
          <ac:chgData name="Emine Karakaplan Özer" userId="4d67e5d67337e7da" providerId="LiveId" clId="{F61FCC5E-E781-477D-BF5D-47CE4BA63BE0}" dt="2021-09-08T07:32:29.531" v="2187" actId="22"/>
          <ac:spMkLst>
            <pc:docMk/>
            <pc:sldMk cId="3786217249" sldId="262"/>
            <ac:spMk id="7" creationId="{00000000-0000-0000-0000-000000000000}"/>
          </ac:spMkLst>
        </pc:spChg>
        <pc:spChg chg="del">
          <ac:chgData name="Emine Karakaplan Özer" userId="4d67e5d67337e7da" providerId="LiveId" clId="{F61FCC5E-E781-477D-BF5D-47CE4BA63BE0}" dt="2021-09-08T07:32:19.504" v="2184" actId="478"/>
          <ac:spMkLst>
            <pc:docMk/>
            <pc:sldMk cId="3786217249" sldId="262"/>
            <ac:spMk id="8" creationId="{00000000-0000-0000-0000-000000000000}"/>
          </ac:spMkLst>
        </pc:spChg>
        <pc:picChg chg="add mod ord">
          <ac:chgData name="Emine Karakaplan Özer" userId="4d67e5d67337e7da" providerId="LiveId" clId="{F61FCC5E-E781-477D-BF5D-47CE4BA63BE0}" dt="2021-09-08T07:32:32.163" v="2188" actId="14100"/>
          <ac:picMkLst>
            <pc:docMk/>
            <pc:sldMk cId="3786217249" sldId="262"/>
            <ac:picMk id="3" creationId="{BE1968AB-BA05-4E80-B88F-7859FF95CAC5}"/>
          </ac:picMkLst>
        </pc:picChg>
      </pc:sldChg>
      <pc:sldChg chg="modSp mod">
        <pc:chgData name="Emine Karakaplan Özer" userId="4d67e5d67337e7da" providerId="LiveId" clId="{F61FCC5E-E781-477D-BF5D-47CE4BA63BE0}" dt="2021-09-08T07:58:31.909" v="2473" actId="20577"/>
        <pc:sldMkLst>
          <pc:docMk/>
          <pc:sldMk cId="3683086172" sldId="263"/>
        </pc:sldMkLst>
        <pc:spChg chg="mod">
          <ac:chgData name="Emine Karakaplan Özer" userId="4d67e5d67337e7da" providerId="LiveId" clId="{F61FCC5E-E781-477D-BF5D-47CE4BA63BE0}" dt="2021-09-08T07:58:31.909" v="2473" actId="20577"/>
          <ac:spMkLst>
            <pc:docMk/>
            <pc:sldMk cId="3683086172" sldId="263"/>
            <ac:spMk id="7" creationId="{00000000-0000-0000-0000-000000000000}"/>
          </ac:spMkLst>
        </pc:spChg>
        <pc:spChg chg="mod">
          <ac:chgData name="Emine Karakaplan Özer" userId="4d67e5d67337e7da" providerId="LiveId" clId="{F61FCC5E-E781-477D-BF5D-47CE4BA63BE0}" dt="2021-09-08T07:58:20.214" v="2457" actId="207"/>
          <ac:spMkLst>
            <pc:docMk/>
            <pc:sldMk cId="3683086172" sldId="263"/>
            <ac:spMk id="8" creationId="{00000000-0000-0000-0000-000000000000}"/>
          </ac:spMkLst>
        </pc:spChg>
      </pc:sldChg>
      <pc:sldChg chg="addSp modSp new mod">
        <pc:chgData name="Emine Karakaplan Özer" userId="4d67e5d67337e7da" providerId="LiveId" clId="{F61FCC5E-E781-477D-BF5D-47CE4BA63BE0}" dt="2021-09-09T10:22:12.904" v="6267"/>
        <pc:sldMkLst>
          <pc:docMk/>
          <pc:sldMk cId="1658894796" sldId="264"/>
        </pc:sldMkLst>
        <pc:spChg chg="mod">
          <ac:chgData name="Emine Karakaplan Özer" userId="4d67e5d67337e7da" providerId="LiveId" clId="{F61FCC5E-E781-477D-BF5D-47CE4BA63BE0}" dt="2021-09-07T11:15:29.053" v="491" actId="122"/>
          <ac:spMkLst>
            <pc:docMk/>
            <pc:sldMk cId="1658894796" sldId="264"/>
            <ac:spMk id="2" creationId="{50702199-DEE7-409E-919D-3A73AFC32F8D}"/>
          </ac:spMkLst>
        </pc:spChg>
        <pc:spChg chg="mod">
          <ac:chgData name="Emine Karakaplan Özer" userId="4d67e5d67337e7da" providerId="LiveId" clId="{F61FCC5E-E781-477D-BF5D-47CE4BA63BE0}" dt="2021-09-09T09:09:50.664" v="4625" actId="20577"/>
          <ac:spMkLst>
            <pc:docMk/>
            <pc:sldMk cId="1658894796" sldId="264"/>
            <ac:spMk id="3" creationId="{0F0BDB49-129E-42C1-938C-8018C7544C70}"/>
          </ac:spMkLst>
        </pc:spChg>
        <pc:picChg chg="add mod">
          <ac:chgData name="Emine Karakaplan Özer" userId="4d67e5d67337e7da" providerId="LiveId" clId="{F61FCC5E-E781-477D-BF5D-47CE4BA63BE0}" dt="2021-09-09T10:22:12.904" v="6267"/>
          <ac:picMkLst>
            <pc:docMk/>
            <pc:sldMk cId="1658894796" sldId="264"/>
            <ac:picMk id="4" creationId="{02DFF714-CEF3-4876-AAD0-BB30D77B4444}"/>
          </ac:picMkLst>
        </pc:picChg>
      </pc:sldChg>
      <pc:sldChg chg="addSp modSp new mod">
        <pc:chgData name="Emine Karakaplan Özer" userId="4d67e5d67337e7da" providerId="LiveId" clId="{F61FCC5E-E781-477D-BF5D-47CE4BA63BE0}" dt="2021-09-08T07:19:15.866" v="1994"/>
        <pc:sldMkLst>
          <pc:docMk/>
          <pc:sldMk cId="4148055240" sldId="265"/>
        </pc:sldMkLst>
        <pc:spChg chg="mod">
          <ac:chgData name="Emine Karakaplan Özer" userId="4d67e5d67337e7da" providerId="LiveId" clId="{F61FCC5E-E781-477D-BF5D-47CE4BA63BE0}" dt="2021-09-08T07:16:25.453" v="1963" actId="113"/>
          <ac:spMkLst>
            <pc:docMk/>
            <pc:sldMk cId="4148055240" sldId="265"/>
            <ac:spMk id="2" creationId="{34A3895F-D43A-4FC7-B31A-A29A3A3D09F7}"/>
          </ac:spMkLst>
        </pc:spChg>
        <pc:spChg chg="mod">
          <ac:chgData name="Emine Karakaplan Özer" userId="4d67e5d67337e7da" providerId="LiveId" clId="{F61FCC5E-E781-477D-BF5D-47CE4BA63BE0}" dt="2021-09-08T07:16:13.969" v="1961" actId="255"/>
          <ac:spMkLst>
            <pc:docMk/>
            <pc:sldMk cId="4148055240" sldId="265"/>
            <ac:spMk id="3" creationId="{3FC3AB91-B994-471B-AACF-51138BB488CA}"/>
          </ac:spMkLst>
        </pc:spChg>
        <pc:picChg chg="add mod">
          <ac:chgData name="Emine Karakaplan Özer" userId="4d67e5d67337e7da" providerId="LiveId" clId="{F61FCC5E-E781-477D-BF5D-47CE4BA63BE0}" dt="2021-09-08T07:19:15.866" v="1994"/>
          <ac:picMkLst>
            <pc:docMk/>
            <pc:sldMk cId="4148055240" sldId="265"/>
            <ac:picMk id="4" creationId="{18985715-28E8-4FE4-80CB-20BC3CB12AC7}"/>
          </ac:picMkLst>
        </pc:picChg>
      </pc:sldChg>
      <pc:sldChg chg="addSp modSp new mod">
        <pc:chgData name="Emine Karakaplan Özer" userId="4d67e5d67337e7da" providerId="LiveId" clId="{F61FCC5E-E781-477D-BF5D-47CE4BA63BE0}" dt="2021-09-08T07:19:18.897" v="1995"/>
        <pc:sldMkLst>
          <pc:docMk/>
          <pc:sldMk cId="4290330858" sldId="266"/>
        </pc:sldMkLst>
        <pc:spChg chg="mod">
          <ac:chgData name="Emine Karakaplan Özer" userId="4d67e5d67337e7da" providerId="LiveId" clId="{F61FCC5E-E781-477D-BF5D-47CE4BA63BE0}" dt="2021-09-08T07:18:20.852" v="1983" actId="14100"/>
          <ac:spMkLst>
            <pc:docMk/>
            <pc:sldMk cId="4290330858" sldId="266"/>
            <ac:spMk id="2" creationId="{E8A2B40E-F05B-4ED4-95CF-10EAC65AE6CB}"/>
          </ac:spMkLst>
        </pc:spChg>
        <pc:spChg chg="mod">
          <ac:chgData name="Emine Karakaplan Özer" userId="4d67e5d67337e7da" providerId="LiveId" clId="{F61FCC5E-E781-477D-BF5D-47CE4BA63BE0}" dt="2021-09-08T07:19:05.243" v="1993" actId="20577"/>
          <ac:spMkLst>
            <pc:docMk/>
            <pc:sldMk cId="4290330858" sldId="266"/>
            <ac:spMk id="3" creationId="{86478C23-906A-4089-87F8-558D83502B86}"/>
          </ac:spMkLst>
        </pc:spChg>
        <pc:picChg chg="add mod">
          <ac:chgData name="Emine Karakaplan Özer" userId="4d67e5d67337e7da" providerId="LiveId" clId="{F61FCC5E-E781-477D-BF5D-47CE4BA63BE0}" dt="2021-09-08T07:19:18.897" v="1995"/>
          <ac:picMkLst>
            <pc:docMk/>
            <pc:sldMk cId="4290330858" sldId="266"/>
            <ac:picMk id="4" creationId="{5B6E99ED-764B-4B32-8500-1EF0A37E5539}"/>
          </ac:picMkLst>
        </pc:picChg>
      </pc:sldChg>
      <pc:sldChg chg="addSp modSp new mod">
        <pc:chgData name="Emine Karakaplan Özer" userId="4d67e5d67337e7da" providerId="LiveId" clId="{F61FCC5E-E781-477D-BF5D-47CE4BA63BE0}" dt="2021-09-08T07:27:48.377" v="2150"/>
        <pc:sldMkLst>
          <pc:docMk/>
          <pc:sldMk cId="1562158661" sldId="267"/>
        </pc:sldMkLst>
        <pc:spChg chg="mod">
          <ac:chgData name="Emine Karakaplan Özer" userId="4d67e5d67337e7da" providerId="LiveId" clId="{F61FCC5E-E781-477D-BF5D-47CE4BA63BE0}" dt="2021-09-08T07:22:05.932" v="2118" actId="14100"/>
          <ac:spMkLst>
            <pc:docMk/>
            <pc:sldMk cId="1562158661" sldId="267"/>
            <ac:spMk id="2" creationId="{73CEF8FB-A6D0-4892-933A-6803814B5632}"/>
          </ac:spMkLst>
        </pc:spChg>
        <pc:spChg chg="mod">
          <ac:chgData name="Emine Karakaplan Özer" userId="4d67e5d67337e7da" providerId="LiveId" clId="{F61FCC5E-E781-477D-BF5D-47CE4BA63BE0}" dt="2021-09-08T07:24:30.872" v="2149" actId="20577"/>
          <ac:spMkLst>
            <pc:docMk/>
            <pc:sldMk cId="1562158661" sldId="267"/>
            <ac:spMk id="3" creationId="{62C90563-2F94-4D8B-81C7-729DF417A7C2}"/>
          </ac:spMkLst>
        </pc:spChg>
        <pc:picChg chg="add mod">
          <ac:chgData name="Emine Karakaplan Özer" userId="4d67e5d67337e7da" providerId="LiveId" clId="{F61FCC5E-E781-477D-BF5D-47CE4BA63BE0}" dt="2021-09-08T07:27:48.377" v="2150"/>
          <ac:picMkLst>
            <pc:docMk/>
            <pc:sldMk cId="1562158661" sldId="267"/>
            <ac:picMk id="4" creationId="{A2084F21-493E-4019-84B3-BD03D558C4DF}"/>
          </ac:picMkLst>
        </pc:picChg>
      </pc:sldChg>
      <pc:sldChg chg="addSp delSp modSp new mod">
        <pc:chgData name="Emine Karakaplan Özer" userId="4d67e5d67337e7da" providerId="LiveId" clId="{F61FCC5E-E781-477D-BF5D-47CE4BA63BE0}" dt="2021-09-08T07:30:22.885" v="2183" actId="14100"/>
        <pc:sldMkLst>
          <pc:docMk/>
          <pc:sldMk cId="2973247913" sldId="268"/>
        </pc:sldMkLst>
        <pc:spChg chg="del">
          <ac:chgData name="Emine Karakaplan Özer" userId="4d67e5d67337e7da" providerId="LiveId" clId="{F61FCC5E-E781-477D-BF5D-47CE4BA63BE0}" dt="2021-09-08T07:30:11.557" v="2180" actId="478"/>
          <ac:spMkLst>
            <pc:docMk/>
            <pc:sldMk cId="2973247913" sldId="268"/>
            <ac:spMk id="2" creationId="{6511C76A-FEA0-400E-8A5B-0192E23B3716}"/>
          </ac:spMkLst>
        </pc:spChg>
        <pc:spChg chg="del mod">
          <ac:chgData name="Emine Karakaplan Özer" userId="4d67e5d67337e7da" providerId="LiveId" clId="{F61FCC5E-E781-477D-BF5D-47CE4BA63BE0}" dt="2021-09-08T07:30:19.186" v="2182" actId="22"/>
          <ac:spMkLst>
            <pc:docMk/>
            <pc:sldMk cId="2973247913" sldId="268"/>
            <ac:spMk id="3" creationId="{929A2DE2-36FF-4160-B395-92F9B04E3FE9}"/>
          </ac:spMkLst>
        </pc:spChg>
        <pc:picChg chg="add mod ord">
          <ac:chgData name="Emine Karakaplan Özer" userId="4d67e5d67337e7da" providerId="LiveId" clId="{F61FCC5E-E781-477D-BF5D-47CE4BA63BE0}" dt="2021-09-08T07:30:22.885" v="2183" actId="14100"/>
          <ac:picMkLst>
            <pc:docMk/>
            <pc:sldMk cId="2973247913" sldId="268"/>
            <ac:picMk id="5" creationId="{7EC40CAF-EAF1-4617-99A1-8531B0CE65C9}"/>
          </ac:picMkLst>
        </pc:picChg>
      </pc:sldChg>
      <pc:sldChg chg="modSp new mod">
        <pc:chgData name="Emine Karakaplan Özer" userId="4d67e5d67337e7da" providerId="LiveId" clId="{F61FCC5E-E781-477D-BF5D-47CE4BA63BE0}" dt="2021-09-08T07:36:02.576" v="2216" actId="255"/>
        <pc:sldMkLst>
          <pc:docMk/>
          <pc:sldMk cId="367994314" sldId="269"/>
        </pc:sldMkLst>
        <pc:spChg chg="mod">
          <ac:chgData name="Emine Karakaplan Özer" userId="4d67e5d67337e7da" providerId="LiveId" clId="{F61FCC5E-E781-477D-BF5D-47CE4BA63BE0}" dt="2021-09-08T07:35:08.083" v="2195" actId="14100"/>
          <ac:spMkLst>
            <pc:docMk/>
            <pc:sldMk cId="367994314" sldId="269"/>
            <ac:spMk id="2" creationId="{FEA84962-BBFF-4997-AECC-7B6C18487431}"/>
          </ac:spMkLst>
        </pc:spChg>
        <pc:spChg chg="mod">
          <ac:chgData name="Emine Karakaplan Özer" userId="4d67e5d67337e7da" providerId="LiveId" clId="{F61FCC5E-E781-477D-BF5D-47CE4BA63BE0}" dt="2021-09-08T07:36:02.576" v="2216" actId="255"/>
          <ac:spMkLst>
            <pc:docMk/>
            <pc:sldMk cId="367994314" sldId="269"/>
            <ac:spMk id="3" creationId="{E482CFC6-4E47-418D-864A-FEF4A3F2F085}"/>
          </ac:spMkLst>
        </pc:spChg>
      </pc:sldChg>
      <pc:sldChg chg="new del">
        <pc:chgData name="Emine Karakaplan Özer" userId="4d67e5d67337e7da" providerId="LiveId" clId="{F61FCC5E-E781-477D-BF5D-47CE4BA63BE0}" dt="2021-09-08T07:48:58.732" v="2265" actId="47"/>
        <pc:sldMkLst>
          <pc:docMk/>
          <pc:sldMk cId="684299479" sldId="270"/>
        </pc:sldMkLst>
      </pc:sldChg>
      <pc:sldChg chg="modSp new mod">
        <pc:chgData name="Emine Karakaplan Özer" userId="4d67e5d67337e7da" providerId="LiveId" clId="{F61FCC5E-E781-477D-BF5D-47CE4BA63BE0}" dt="2021-09-13T06:10:15.576" v="6270" actId="113"/>
        <pc:sldMkLst>
          <pc:docMk/>
          <pc:sldMk cId="3045215280" sldId="271"/>
        </pc:sldMkLst>
        <pc:spChg chg="mod">
          <ac:chgData name="Emine Karakaplan Özer" userId="4d67e5d67337e7da" providerId="LiveId" clId="{F61FCC5E-E781-477D-BF5D-47CE4BA63BE0}" dt="2021-09-08T07:53:53.055" v="2335" actId="14100"/>
          <ac:spMkLst>
            <pc:docMk/>
            <pc:sldMk cId="3045215280" sldId="271"/>
            <ac:spMk id="2" creationId="{B5080B30-AFD2-4BF5-A442-99192D0FCB22}"/>
          </ac:spMkLst>
        </pc:spChg>
        <pc:spChg chg="mod">
          <ac:chgData name="Emine Karakaplan Özer" userId="4d67e5d67337e7da" providerId="LiveId" clId="{F61FCC5E-E781-477D-BF5D-47CE4BA63BE0}" dt="2021-09-13T06:10:15.576" v="6270" actId="113"/>
          <ac:spMkLst>
            <pc:docMk/>
            <pc:sldMk cId="3045215280" sldId="271"/>
            <ac:spMk id="3" creationId="{6C2D7E77-06C3-4DC0-9C9D-844DA44EB62D}"/>
          </ac:spMkLst>
        </pc:spChg>
      </pc:sldChg>
      <pc:sldChg chg="addSp delSp modSp new mod">
        <pc:chgData name="Emine Karakaplan Özer" userId="4d67e5d67337e7da" providerId="LiveId" clId="{F61FCC5E-E781-477D-BF5D-47CE4BA63BE0}" dt="2021-09-13T06:21:02.319" v="6277"/>
        <pc:sldMkLst>
          <pc:docMk/>
          <pc:sldMk cId="707048207" sldId="272"/>
        </pc:sldMkLst>
        <pc:spChg chg="mod">
          <ac:chgData name="Emine Karakaplan Özer" userId="4d67e5d67337e7da" providerId="LiveId" clId="{F61FCC5E-E781-477D-BF5D-47CE4BA63BE0}" dt="2021-09-09T08:32:47.849" v="2522" actId="14100"/>
          <ac:spMkLst>
            <pc:docMk/>
            <pc:sldMk cId="707048207" sldId="272"/>
            <ac:spMk id="2" creationId="{F079370B-4C42-4B35-BD94-F0075057F388}"/>
          </ac:spMkLst>
        </pc:spChg>
        <pc:spChg chg="mod">
          <ac:chgData name="Emine Karakaplan Özer" userId="4d67e5d67337e7da" providerId="LiveId" clId="{F61FCC5E-E781-477D-BF5D-47CE4BA63BE0}" dt="2021-09-13T06:20:53.740" v="6276" actId="313"/>
          <ac:spMkLst>
            <pc:docMk/>
            <pc:sldMk cId="707048207" sldId="272"/>
            <ac:spMk id="3" creationId="{B66C9084-D56B-4F37-A288-C7FDA884AE4A}"/>
          </ac:spMkLst>
        </pc:spChg>
        <pc:picChg chg="add del mod">
          <ac:chgData name="Emine Karakaplan Özer" userId="4d67e5d67337e7da" providerId="LiveId" clId="{F61FCC5E-E781-477D-BF5D-47CE4BA63BE0}" dt="2021-09-13T06:20:51.504" v="6275" actId="478"/>
          <ac:picMkLst>
            <pc:docMk/>
            <pc:sldMk cId="707048207" sldId="272"/>
            <ac:picMk id="4" creationId="{0A8DC790-7B59-4ECB-B15B-74AFC9D19B85}"/>
          </ac:picMkLst>
        </pc:picChg>
        <pc:picChg chg="add mod">
          <ac:chgData name="Emine Karakaplan Özer" userId="4d67e5d67337e7da" providerId="LiveId" clId="{F61FCC5E-E781-477D-BF5D-47CE4BA63BE0}" dt="2021-09-13T06:21:02.319" v="6277"/>
          <ac:picMkLst>
            <pc:docMk/>
            <pc:sldMk cId="707048207" sldId="272"/>
            <ac:picMk id="5" creationId="{B46EF7D0-E1EF-4511-80E8-E7ED31A12828}"/>
          </ac:picMkLst>
        </pc:picChg>
      </pc:sldChg>
      <pc:sldChg chg="addSp delSp modSp new mod">
        <pc:chgData name="Emine Karakaplan Özer" userId="4d67e5d67337e7da" providerId="LiveId" clId="{F61FCC5E-E781-477D-BF5D-47CE4BA63BE0}" dt="2021-09-13T06:20:43.266" v="6274"/>
        <pc:sldMkLst>
          <pc:docMk/>
          <pc:sldMk cId="859306180" sldId="273"/>
        </pc:sldMkLst>
        <pc:spChg chg="mod">
          <ac:chgData name="Emine Karakaplan Özer" userId="4d67e5d67337e7da" providerId="LiveId" clId="{F61FCC5E-E781-477D-BF5D-47CE4BA63BE0}" dt="2021-09-09T09:08:32.721" v="4552" actId="14100"/>
          <ac:spMkLst>
            <pc:docMk/>
            <pc:sldMk cId="859306180" sldId="273"/>
            <ac:spMk id="2" creationId="{17776FAD-1D4D-4817-B5AA-F2BE8BCAB201}"/>
          </ac:spMkLst>
        </pc:spChg>
        <pc:spChg chg="mod">
          <ac:chgData name="Emine Karakaplan Özer" userId="4d67e5d67337e7da" providerId="LiveId" clId="{F61FCC5E-E781-477D-BF5D-47CE4BA63BE0}" dt="2021-09-13T06:20:31.635" v="6273" actId="313"/>
          <ac:spMkLst>
            <pc:docMk/>
            <pc:sldMk cId="859306180" sldId="273"/>
            <ac:spMk id="3" creationId="{2A98EB58-4094-41DD-B26A-C3EBFA2287BE}"/>
          </ac:spMkLst>
        </pc:spChg>
        <pc:picChg chg="add del mod">
          <ac:chgData name="Emine Karakaplan Özer" userId="4d67e5d67337e7da" providerId="LiveId" clId="{F61FCC5E-E781-477D-BF5D-47CE4BA63BE0}" dt="2021-09-09T09:08:21.581" v="4550" actId="478"/>
          <ac:picMkLst>
            <pc:docMk/>
            <pc:sldMk cId="859306180" sldId="273"/>
            <ac:picMk id="4" creationId="{5879F39D-BB71-40CC-B3E4-DD52CEC6B9E8}"/>
          </ac:picMkLst>
        </pc:picChg>
        <pc:picChg chg="add del mod">
          <ac:chgData name="Emine Karakaplan Özer" userId="4d67e5d67337e7da" providerId="LiveId" clId="{F61FCC5E-E781-477D-BF5D-47CE4BA63BE0}" dt="2021-09-13T06:20:27.379" v="6271" actId="478"/>
          <ac:picMkLst>
            <pc:docMk/>
            <pc:sldMk cId="859306180" sldId="273"/>
            <ac:picMk id="5" creationId="{441673CF-157D-443A-B8FC-E579C978FBBB}"/>
          </ac:picMkLst>
        </pc:picChg>
        <pc:picChg chg="add mod">
          <ac:chgData name="Emine Karakaplan Özer" userId="4d67e5d67337e7da" providerId="LiveId" clId="{F61FCC5E-E781-477D-BF5D-47CE4BA63BE0}" dt="2021-09-13T06:20:43.266" v="6274"/>
          <ac:picMkLst>
            <pc:docMk/>
            <pc:sldMk cId="859306180" sldId="273"/>
            <ac:picMk id="6" creationId="{8C716974-777D-4EAB-BE54-042E3D7A55E8}"/>
          </ac:picMkLst>
        </pc:picChg>
      </pc:sldChg>
      <pc:sldChg chg="addSp delSp modSp new mod">
        <pc:chgData name="Emine Karakaplan Özer" userId="4d67e5d67337e7da" providerId="LiveId" clId="{F61FCC5E-E781-477D-BF5D-47CE4BA63BE0}" dt="2021-09-09T09:28:48.895" v="5279"/>
        <pc:sldMkLst>
          <pc:docMk/>
          <pc:sldMk cId="163011828" sldId="274"/>
        </pc:sldMkLst>
        <pc:spChg chg="mod">
          <ac:chgData name="Emine Karakaplan Özer" userId="4d67e5d67337e7da" providerId="LiveId" clId="{F61FCC5E-E781-477D-BF5D-47CE4BA63BE0}" dt="2021-09-09T09:10:46.790" v="4700" actId="20577"/>
          <ac:spMkLst>
            <pc:docMk/>
            <pc:sldMk cId="163011828" sldId="274"/>
            <ac:spMk id="2" creationId="{06298106-519B-4EB9-9832-83C3EB4E7552}"/>
          </ac:spMkLst>
        </pc:spChg>
        <pc:spChg chg="mod">
          <ac:chgData name="Emine Karakaplan Özer" userId="4d67e5d67337e7da" providerId="LiveId" clId="{F61FCC5E-E781-477D-BF5D-47CE4BA63BE0}" dt="2021-09-09T09:27:33.558" v="5278" actId="113"/>
          <ac:spMkLst>
            <pc:docMk/>
            <pc:sldMk cId="163011828" sldId="274"/>
            <ac:spMk id="3" creationId="{AF3CDD80-F84E-48A6-A754-FD9D148020C2}"/>
          </ac:spMkLst>
        </pc:spChg>
        <pc:picChg chg="add del mod">
          <ac:chgData name="Emine Karakaplan Özer" userId="4d67e5d67337e7da" providerId="LiveId" clId="{F61FCC5E-E781-477D-BF5D-47CE4BA63BE0}" dt="2021-09-09T09:27:20.890" v="5275" actId="478"/>
          <ac:picMkLst>
            <pc:docMk/>
            <pc:sldMk cId="163011828" sldId="274"/>
            <ac:picMk id="4" creationId="{E2500F24-D42B-4AD1-BBFD-F58FA3D3276A}"/>
          </ac:picMkLst>
        </pc:picChg>
        <pc:picChg chg="add mod">
          <ac:chgData name="Emine Karakaplan Özer" userId="4d67e5d67337e7da" providerId="LiveId" clId="{F61FCC5E-E781-477D-BF5D-47CE4BA63BE0}" dt="2021-09-09T09:28:48.895" v="5279"/>
          <ac:picMkLst>
            <pc:docMk/>
            <pc:sldMk cId="163011828" sldId="274"/>
            <ac:picMk id="5" creationId="{E3638AE5-5ACE-4DE1-80A6-302F7CDC5FE7}"/>
          </ac:picMkLst>
        </pc:picChg>
      </pc:sldChg>
      <pc:sldChg chg="addSp delSp modSp new mod">
        <pc:chgData name="Emine Karakaplan Özer" userId="4d67e5d67337e7da" providerId="LiveId" clId="{F61FCC5E-E781-477D-BF5D-47CE4BA63BE0}" dt="2021-09-13T06:28:11.752" v="6303"/>
        <pc:sldMkLst>
          <pc:docMk/>
          <pc:sldMk cId="1359125713" sldId="275"/>
        </pc:sldMkLst>
        <pc:spChg chg="mod">
          <ac:chgData name="Emine Karakaplan Özer" userId="4d67e5d67337e7da" providerId="LiveId" clId="{F61FCC5E-E781-477D-BF5D-47CE4BA63BE0}" dt="2021-09-09T10:18:44.683" v="6212" actId="14100"/>
          <ac:spMkLst>
            <pc:docMk/>
            <pc:sldMk cId="1359125713" sldId="275"/>
            <ac:spMk id="2" creationId="{A7AE08E1-7F49-4B93-9CDF-3B9D07D975E4}"/>
          </ac:spMkLst>
        </pc:spChg>
        <pc:spChg chg="mod">
          <ac:chgData name="Emine Karakaplan Özer" userId="4d67e5d67337e7da" providerId="LiveId" clId="{F61FCC5E-E781-477D-BF5D-47CE4BA63BE0}" dt="2021-09-13T06:27:57.387" v="6302" actId="20577"/>
          <ac:spMkLst>
            <pc:docMk/>
            <pc:sldMk cId="1359125713" sldId="275"/>
            <ac:spMk id="3" creationId="{F1C8ECB5-A24C-434C-A9F6-99AEE4D3EDD3}"/>
          </ac:spMkLst>
        </pc:spChg>
        <pc:picChg chg="add del mod">
          <ac:chgData name="Emine Karakaplan Özer" userId="4d67e5d67337e7da" providerId="LiveId" clId="{F61FCC5E-E781-477D-BF5D-47CE4BA63BE0}" dt="2021-09-13T06:27:41.751" v="6278" actId="478"/>
          <ac:picMkLst>
            <pc:docMk/>
            <pc:sldMk cId="1359125713" sldId="275"/>
            <ac:picMk id="4" creationId="{61BCDD72-2F16-4A43-9DC9-E20933E8A883}"/>
          </ac:picMkLst>
        </pc:picChg>
        <pc:picChg chg="add mod">
          <ac:chgData name="Emine Karakaplan Özer" userId="4d67e5d67337e7da" providerId="LiveId" clId="{F61FCC5E-E781-477D-BF5D-47CE4BA63BE0}" dt="2021-09-13T06:28:11.752" v="6303"/>
          <ac:picMkLst>
            <pc:docMk/>
            <pc:sldMk cId="1359125713" sldId="275"/>
            <ac:picMk id="5" creationId="{A86D03BC-AF34-4F88-B73D-AC5B8707B8C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B154-B64B-49EC-BD03-1726D7575541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5A3-0225-4ADD-89B0-C3D73A4476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502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B154-B64B-49EC-BD03-1726D7575541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5A3-0225-4ADD-89B0-C3D73A4476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609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B154-B64B-49EC-BD03-1726D7575541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5A3-0225-4ADD-89B0-C3D73A4476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756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B154-B64B-49EC-BD03-1726D7575541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5A3-0225-4ADD-89B0-C3D73A4476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1558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B154-B64B-49EC-BD03-1726D7575541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5A3-0225-4ADD-89B0-C3D73A4476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951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B154-B64B-49EC-BD03-1726D7575541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5A3-0225-4ADD-89B0-C3D73A4476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6570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B154-B64B-49EC-BD03-1726D7575541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5A3-0225-4ADD-89B0-C3D73A4476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931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B154-B64B-49EC-BD03-1726D7575541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5A3-0225-4ADD-89B0-C3D73A4476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54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B154-B64B-49EC-BD03-1726D7575541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5A3-0225-4ADD-89B0-C3D73A4476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0969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B154-B64B-49EC-BD03-1726D7575541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5A3-0225-4ADD-89B0-C3D73A4476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9118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B154-B64B-49EC-BD03-1726D7575541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DD5A3-0225-4ADD-89B0-C3D73A4476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81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AB154-B64B-49EC-BD03-1726D7575541}" type="datetimeFigureOut">
              <a:rPr lang="tr-TR" smtClean="0"/>
              <a:t>26.11.2025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DD5A3-0225-4ADD-89B0-C3D73A4476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952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" y="0"/>
            <a:ext cx="12192189" cy="6876000"/>
          </a:xfrm>
          <a:prstGeom prst="rect">
            <a:avLst/>
          </a:prstGeom>
        </p:spPr>
      </p:pic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-1" y="4513537"/>
            <a:ext cx="12191999" cy="509451"/>
          </a:xfrm>
          <a:solidFill>
            <a:srgbClr val="66A2CE"/>
          </a:solidFill>
        </p:spPr>
        <p:txBody>
          <a:bodyPr anchor="ctr">
            <a:normAutofit/>
          </a:bodyPr>
          <a:lstStyle/>
          <a:p>
            <a:r>
              <a:rPr lang="tr-TR" dirty="0" smtClean="0"/>
              <a:t>Toplumsal Katkı Koordinatörlüğü</a:t>
            </a:r>
            <a:endParaRPr lang="tr-TR" dirty="0"/>
          </a:p>
        </p:txBody>
      </p:sp>
      <p:sp>
        <p:nvSpPr>
          <p:cNvPr id="8" name="Unvan 1"/>
          <p:cNvSpPr>
            <a:spLocks noGrp="1"/>
          </p:cNvSpPr>
          <p:nvPr>
            <p:ph type="ctrTitle"/>
          </p:nvPr>
        </p:nvSpPr>
        <p:spPr>
          <a:xfrm>
            <a:off x="0" y="1485901"/>
            <a:ext cx="12191998" cy="3094892"/>
          </a:xfrm>
          <a:solidFill>
            <a:srgbClr val="00467A"/>
          </a:solidFill>
          <a:ln>
            <a:noFill/>
          </a:ln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         </a:t>
            </a:r>
            <a:r>
              <a:rPr lang="tr-TR" sz="2800" b="1" dirty="0" smtClean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 smtClean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 smtClean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</a:br>
            <a:r>
              <a:rPr lang="tr-TR" sz="2800" b="1" dirty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ADIYAMAN ÜNİVERSİTESİ </a:t>
            </a:r>
            <a:br>
              <a:rPr lang="tr-TR" sz="2800" b="1" dirty="0" smtClean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TOPLUMSAL </a:t>
            </a:r>
            <a:r>
              <a:rPr lang="tr-TR" sz="2800" b="1" dirty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KATKI KOORDİNATÖRLÜĞÜ </a:t>
            </a:r>
            <a:r>
              <a:rPr lang="tr-TR" sz="2800" b="1" dirty="0" smtClean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 smtClean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BİLGİLENDİRME </a:t>
            </a:r>
            <a:r>
              <a:rPr lang="tr-TR" sz="2800" b="1" dirty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SUNUSU</a:t>
            </a:r>
            <a:r>
              <a:rPr lang="tr-TR" sz="2800" b="1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>
                <a:solidFill>
                  <a:srgbClr val="FF0000"/>
                </a:solidFill>
                <a:latin typeface="Corbel" panose="020B0503020204020204" pitchFamily="34" charset="0"/>
                <a:cs typeface="Arial" panose="020B0604020202020204" pitchFamily="34" charset="0"/>
              </a:rPr>
            </a:br>
            <a:r>
              <a:rPr lang="tr-TR" sz="2800" b="1" dirty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>
                <a:solidFill>
                  <a:schemeClr val="bg1"/>
                </a:solidFill>
                <a:latin typeface="Corbel" panose="020B0503020204020204" pitchFamily="34" charset="0"/>
                <a:cs typeface="Arial" panose="020B0604020202020204" pitchFamily="34" charset="0"/>
              </a:rPr>
            </a:br>
            <a:r>
              <a:rPr lang="tr-TR" sz="2800" b="1" dirty="0">
                <a:latin typeface="Corbel" panose="020B0503020204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>
                <a:latin typeface="Corbel" panose="020B0503020204020204" pitchFamily="34" charset="0"/>
                <a:cs typeface="Arial" panose="020B0604020202020204" pitchFamily="34" charset="0"/>
              </a:rPr>
            </a:br>
            <a:r>
              <a:rPr lang="tr-TR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sz="28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734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838200" y="149469"/>
            <a:ext cx="10515600" cy="1151793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>
                <a:solidFill>
                  <a:prstClr val="black"/>
                </a:solidFill>
              </a:rPr>
              <a:t>Adıyaman Üniversitesi Birimlerinden Beklenen Toplumsal Katkı Çalışması Örnekleri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13238" y="1825625"/>
            <a:ext cx="11359662" cy="4953244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prstClr val="black"/>
                </a:solidFill>
              </a:rPr>
              <a:t>Halk </a:t>
            </a:r>
            <a:r>
              <a:rPr lang="tr-TR" dirty="0">
                <a:solidFill>
                  <a:prstClr val="black"/>
                </a:solidFill>
              </a:rPr>
              <a:t>için bilimsel seminerler ve konferanslar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Kamu ve özel sektörle iş birliği projeleri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Araştırmaların toplumsal sorunlara çözüm üretmesi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Ücretsiz danışmanlık hizmetleri 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Kırsal bölgelerde eğitim ve sağlık taramaları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Topluma dönük bilimsel projeler 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Teknoloji transferi ve </a:t>
            </a:r>
            <a:r>
              <a:rPr lang="tr-TR" dirty="0" err="1">
                <a:solidFill>
                  <a:prstClr val="black"/>
                </a:solidFill>
              </a:rPr>
              <a:t>inovasyon</a:t>
            </a:r>
            <a:r>
              <a:rPr lang="tr-TR" dirty="0">
                <a:solidFill>
                  <a:prstClr val="black"/>
                </a:solidFill>
              </a:rPr>
              <a:t> desteği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Yerel sorunlara özgü </a:t>
            </a:r>
            <a:r>
              <a:rPr lang="tr-TR" dirty="0" smtClean="0">
                <a:solidFill>
                  <a:prstClr val="black"/>
                </a:solidFill>
              </a:rPr>
              <a:t>çözümler</a:t>
            </a:r>
            <a:endParaRPr lang="tr-TR" dirty="0">
              <a:solidFill>
                <a:prstClr val="black"/>
              </a:solidFill>
            </a:endParaRPr>
          </a:p>
          <a:p>
            <a:pPr lvl="0"/>
            <a:r>
              <a:rPr lang="tr-TR" dirty="0" err="1" smtClean="0">
                <a:solidFill>
                  <a:prstClr val="black"/>
                </a:solidFill>
              </a:rPr>
              <a:t>STKlarla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ortak saha çalışmaları yürütmek</a:t>
            </a:r>
          </a:p>
          <a:p>
            <a:pPr lvl="0"/>
            <a:endParaRPr 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8637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>
                <a:solidFill>
                  <a:prstClr val="black"/>
                </a:solidFill>
              </a:rPr>
              <a:t>Adıyaman Üniversitesi Birimlerinden Beklenen Toplumsal Katkı Çalışması Örnekleri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7392" y="1825624"/>
            <a:ext cx="11116408" cy="4962037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Gönüllülük çalışmaları 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Toplum hizmeti projeleri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Farkındalık kampanyaları ve sosyal medya etkinlikleri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Kültürel, sanatsal ve sportif etkinliklerle halka </a:t>
            </a:r>
            <a:r>
              <a:rPr lang="tr-TR" dirty="0" smtClean="0">
                <a:solidFill>
                  <a:prstClr val="black"/>
                </a:solidFill>
              </a:rPr>
              <a:t>ulaşmak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Halka açık seminer ve kurslar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Yaşam boyu öğrenme destek faaliyetleri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Dijital içerik üretimi ve erişilebilir eğitim materyalleri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Yerel yönetimlerle iş birlikleri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Topluma açık kampüs uygulamaları 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Afet durumlarında toplum desteği sağlayan planlamalar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Sosyal sorumluluk </a:t>
            </a:r>
            <a:r>
              <a:rPr lang="tr-TR" dirty="0" smtClean="0">
                <a:solidFill>
                  <a:prstClr val="black"/>
                </a:solidFill>
              </a:rPr>
              <a:t>projeleri</a:t>
            </a:r>
            <a:endParaRPr 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9164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46185"/>
            <a:ext cx="10515600" cy="888023"/>
          </a:xfrm>
        </p:spPr>
        <p:txBody>
          <a:bodyPr/>
          <a:lstStyle/>
          <a:p>
            <a:pPr algn="ctr"/>
            <a:r>
              <a:rPr lang="tr-TR" b="1" dirty="0" smtClean="0"/>
              <a:t>Toplumsal Katkı Nedir?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5315" y="1345223"/>
            <a:ext cx="11737731" cy="5301762"/>
          </a:xfrm>
        </p:spPr>
        <p:txBody>
          <a:bodyPr>
            <a:normAutofit/>
          </a:bodyPr>
          <a:lstStyle/>
          <a:p>
            <a:pPr lvl="0"/>
            <a:r>
              <a:rPr lang="tr-TR" b="1" dirty="0">
                <a:solidFill>
                  <a:prstClr val="black"/>
                </a:solidFill>
              </a:rPr>
              <a:t>“Toplumsal katkı” </a:t>
            </a:r>
            <a:r>
              <a:rPr lang="tr-TR" dirty="0">
                <a:solidFill>
                  <a:prstClr val="black"/>
                </a:solidFill>
              </a:rPr>
              <a:t>yükseköğretim kurumlarının yalnızca eğitim ve araştırma yapmaktan öteye geçerek, toplumla karşılıklı etkileşim içinde olmasıdır. </a:t>
            </a:r>
            <a:endParaRPr lang="tr-TR" b="1" dirty="0" smtClean="0"/>
          </a:p>
          <a:p>
            <a:pPr algn="just"/>
            <a:r>
              <a:rPr lang="tr-TR" b="1" dirty="0" smtClean="0"/>
              <a:t>Toplumsal </a:t>
            </a:r>
            <a:r>
              <a:rPr lang="tr-TR" b="1" dirty="0"/>
              <a:t>katkı</a:t>
            </a:r>
            <a:r>
              <a:rPr lang="tr-TR" dirty="0"/>
              <a:t>, üniversitelerin sahip oldukları bilgi birikimini, teknolojik olanaklarını ve insan kaynağını </a:t>
            </a:r>
            <a:r>
              <a:rPr lang="tr-TR" b="1" dirty="0"/>
              <a:t>toplum yararına sunmaları</a:t>
            </a:r>
            <a:r>
              <a:rPr lang="tr-TR" dirty="0"/>
              <a:t>dır. Bu, sadece "yardım" değil; </a:t>
            </a:r>
            <a:r>
              <a:rPr lang="tr-TR" b="1" dirty="0"/>
              <a:t>karşılıklı öğrenme ve etkileşim süreci</a:t>
            </a:r>
            <a:r>
              <a:rPr lang="tr-TR" dirty="0"/>
              <a:t>dir.</a:t>
            </a:r>
          </a:p>
          <a:p>
            <a:pPr marL="0" indent="0" algn="just">
              <a:buNone/>
            </a:pPr>
            <a:r>
              <a:rPr lang="tr-TR" b="1" dirty="0"/>
              <a:t>📍 Temel Özellikleri:</a:t>
            </a:r>
          </a:p>
          <a:p>
            <a:pPr algn="just"/>
            <a:r>
              <a:rPr lang="tr-TR" dirty="0"/>
              <a:t>Bilgi temellidir.</a:t>
            </a:r>
          </a:p>
          <a:p>
            <a:pPr algn="just"/>
            <a:r>
              <a:rPr lang="tr-TR" dirty="0"/>
              <a:t>Karşılıklı fayda sağlar.</a:t>
            </a:r>
          </a:p>
          <a:p>
            <a:pPr algn="just"/>
            <a:r>
              <a:rPr lang="tr-TR" dirty="0"/>
              <a:t>Kurumsal sorumluluk içerir.</a:t>
            </a:r>
          </a:p>
          <a:p>
            <a:pPr algn="just"/>
            <a:r>
              <a:rPr lang="tr-TR" dirty="0"/>
              <a:t>Süreklilik ve sürdürülebilirlik esasına dayanır.</a:t>
            </a:r>
          </a:p>
          <a:p>
            <a:pPr algn="just"/>
            <a:r>
              <a:rPr lang="tr-TR" dirty="0"/>
              <a:t>Ölçülebilir ve raporlanabilir sonuçlara yöneliktir.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9442"/>
            <a:ext cx="12193057" cy="687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282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4446" y="720968"/>
            <a:ext cx="11535508" cy="5855677"/>
          </a:xfrm>
        </p:spPr>
        <p:txBody>
          <a:bodyPr>
            <a:normAutofit/>
          </a:bodyPr>
          <a:lstStyle/>
          <a:p>
            <a:pPr algn="just"/>
            <a:endParaRPr lang="tr-TR" b="1" dirty="0" smtClean="0">
              <a:ea typeface="Aptos"/>
              <a:cs typeface="Times New Roman" panose="02020603050405020304" pitchFamily="18" charset="0"/>
            </a:endParaRPr>
          </a:p>
          <a:p>
            <a:pPr algn="just"/>
            <a:endParaRPr lang="tr-TR" b="1" dirty="0">
              <a:ea typeface="Aptos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ea typeface="Aptos"/>
                <a:cs typeface="Times New Roman" panose="02020603050405020304" pitchFamily="18" charset="0"/>
              </a:rPr>
              <a:t>Adıyaman </a:t>
            </a:r>
            <a:r>
              <a:rPr lang="tr-TR" b="1" dirty="0">
                <a:ea typeface="Aptos"/>
                <a:cs typeface="Times New Roman" panose="02020603050405020304" pitchFamily="18" charset="0"/>
              </a:rPr>
              <a:t>Üniversitesi olarak </a:t>
            </a:r>
            <a:r>
              <a:rPr lang="tr-TR" dirty="0">
                <a:ea typeface="Aptos"/>
                <a:cs typeface="Times New Roman" panose="02020603050405020304" pitchFamily="18" charset="0"/>
              </a:rPr>
              <a:t>bizler, üniversitenin yalnızca bilgi üretmekle kalmayıp, bu bilgiyi toplumla paylaşan, dönüştüren ve birlikte gelişmeyi hedefleyen bir yapı olduğuna inanıyoruz. </a:t>
            </a:r>
            <a:endParaRPr lang="tr-TR" dirty="0" smtClean="0">
              <a:ea typeface="Aptos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 smtClean="0">
                <a:ea typeface="Aptos"/>
                <a:cs typeface="Times New Roman" panose="02020603050405020304" pitchFamily="18" charset="0"/>
              </a:rPr>
              <a:t>Adıyaman Üniversitesi </a:t>
            </a:r>
            <a:r>
              <a:rPr lang="tr-TR" dirty="0" smtClean="0">
                <a:ea typeface="Aptos"/>
                <a:cs typeface="Times New Roman" panose="02020603050405020304" pitchFamily="18" charset="0"/>
              </a:rPr>
              <a:t>için </a:t>
            </a:r>
            <a:r>
              <a:rPr lang="tr-TR" dirty="0">
                <a:ea typeface="Aptos"/>
                <a:cs typeface="Times New Roman" panose="02020603050405020304" pitchFamily="18" charset="0"/>
              </a:rPr>
              <a:t>toplumsal katkı, sadece yapılan etkinliklerin sayısıyla değil, bu etkinliklerin toplumsal yaşamda nasıl bir iz bıraktığıyla ölçülür. </a:t>
            </a:r>
            <a:r>
              <a:rPr lang="tr-TR" dirty="0" smtClean="0">
                <a:ea typeface="Aptos"/>
                <a:cs typeface="Times New Roman" panose="02020603050405020304" pitchFamily="18" charset="0"/>
              </a:rPr>
              <a:t>Bu </a:t>
            </a:r>
            <a:r>
              <a:rPr lang="tr-TR" dirty="0">
                <a:ea typeface="Aptos"/>
                <a:cs typeface="Times New Roman" panose="02020603050405020304" pitchFamily="18" charset="0"/>
              </a:rPr>
              <a:t>yaklaşım, üniversiteyi toplumdan soyut bir yapı olmaktan çıkarıp, toplumun kalbinde yer alan bir aktöre dönüştürür.</a:t>
            </a:r>
          </a:p>
          <a:p>
            <a:pPr algn="just"/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9442"/>
            <a:ext cx="12193057" cy="687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802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40677"/>
            <a:ext cx="10515600" cy="1266093"/>
          </a:xfrm>
        </p:spPr>
        <p:txBody>
          <a:bodyPr/>
          <a:lstStyle/>
          <a:p>
            <a:r>
              <a:rPr lang="tr-TR" b="1" dirty="0"/>
              <a:t>Toplumsal Katkı </a:t>
            </a:r>
            <a:r>
              <a:rPr lang="tr-TR" b="1" dirty="0" smtClean="0"/>
              <a:t>Koordinatörlüğünün </a:t>
            </a:r>
            <a:r>
              <a:rPr lang="tr-TR" b="1" dirty="0"/>
              <a:t>Amacı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3431" y="1591408"/>
            <a:ext cx="11913577" cy="5029199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lphaLcPeriod"/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Üniversitemizin misyon, vizyon ve stratejik hedefleri doğrultusunda öğrenciler, akademik ve idari personel ile birlikte toplumsal katkı bilinci ve sosyal sorumluluk kültürünü yaygınlaştırmak,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lphaLcPeriod"/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Üniversitemiz birimleri ile yerel, bölgesel ve ulusal paydaşlar (kamu kurum ve kuruluşları, özel sektör, sivil toplum kuruluşları ve toplum bireyleri) arasında iş birliği mekanizmalarını geliştirmek,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lphaLcPeriod"/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Toplumun ihtiyaçları, beklentileri ve sorunlarını göz önünde tutarak eğitim‑öğretim, araştırma‑geliştirme, kültür‑sanat, çevre, spor ve benzeri alanlarda yürütülen faaliyetleri sistemli, izlenebilir ve sürdürülebilir biçimde yönetmek ve raporlamak,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Üniversite içi ve dışı paydaşlarla ortaklaşa yürütülecek toplumsal katkı projeleri aracılığıyla bölgesel kalkınmaya, sosyal adalete, yaşam boyu öğrenmeye ve kültürel mirasın korunmasına katkı sağlamaktır.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1384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2400" b="1" dirty="0">
                <a:solidFill>
                  <a:srgbClr val="000000"/>
                </a:solidFill>
                <a:latin typeface="Bitter"/>
              </a:rPr>
              <a:t>ADIYAMAN ÜNİVERSİTESİ OLARAK TOPLUMSAL KATKIYA </a:t>
            </a:r>
            <a:r>
              <a:rPr lang="tr-TR" sz="2400" b="1" dirty="0" smtClean="0">
                <a:solidFill>
                  <a:srgbClr val="000000"/>
                </a:solidFill>
                <a:latin typeface="Bitter"/>
              </a:rPr>
              <a:t>YÖNELİK HEDEFLERİMİZ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4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1. Katılımcılığı ve İş Birliğini Güçlendirme</a:t>
            </a:r>
            <a:endParaRPr lang="tr-TR" sz="14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Paydaşlarla (kamu, STK, özel sektör) ortak projeler geliştirmek.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Akademik birimlerin en az %75’inde toplumsal katkı faaliyet raporlamasını yaygınlaştırmak.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4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2. Sürdürülebilir ve Sürekliliği Olan Projeler Yürütmek</a:t>
            </a:r>
            <a:endParaRPr lang="tr-TR" sz="14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Sürdürülebilir toplumsal katkı projeleri geliştirmek.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Yürütülen sosyal sorumluluk programlarının sayısını artırmak.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400" b="1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3. Eşitlik, Kapsayıcılık ve Erişilebilirliği Yaygınlaştırmak</a:t>
            </a:r>
            <a:endParaRPr lang="tr-TR" sz="1400" dirty="0"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Dezavantajlı gruplara (kadınlar, engelliler, göçmenler) yönelik en az 2 etkinlik düzenlemek.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400" dirty="0"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Engelli bireylerin etkinliklere katılımını artırmak.</a:t>
            </a:r>
          </a:p>
          <a:p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tr-TR" sz="1600" b="1" dirty="0">
                <a:solidFill>
                  <a:prstClr val="black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4. Etik, Gönüllülük ve Öğrenci Katılımını Teşvik Etmek</a:t>
            </a:r>
            <a:endParaRPr lang="tr-TR" sz="1600" dirty="0">
              <a:solidFill>
                <a:prstClr val="black"/>
              </a:solidFill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Her akademik yılda öğrenci </a:t>
            </a:r>
            <a:r>
              <a:rPr lang="tr-TR" sz="1600" dirty="0" err="1">
                <a:solidFill>
                  <a:prstClr val="black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topluluklarınınortak</a:t>
            </a: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 sosyal sorumluluk etkinliği düzenlemelerine destek olmak.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tr-TR" sz="1600" b="1" dirty="0">
                <a:solidFill>
                  <a:prstClr val="black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5. Yerel Kalkınmaya Katkı ve Kültürel Duyarlılık</a:t>
            </a:r>
            <a:endParaRPr lang="tr-TR" sz="1600" dirty="0">
              <a:solidFill>
                <a:prstClr val="black"/>
              </a:solidFill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Adıyaman’ın tarihî ve kültürel değerleriyle ilişkili 2 etkinlik düzenlemek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Yerel yönetimlerle birlikte yılda en az 1 kültürel kalkınma etkinliği yürütmek.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tr-TR" sz="1600" b="1" dirty="0">
                <a:solidFill>
                  <a:prstClr val="black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6. Şeffaflık ve Hesap Verebilirliği Artırmak</a:t>
            </a:r>
            <a:endParaRPr lang="tr-TR" sz="1600" dirty="0">
              <a:solidFill>
                <a:prstClr val="black"/>
              </a:solidFill>
              <a:latin typeface="Times New Roman" panose="02020603050405020304" pitchFamily="18" charset="0"/>
              <a:ea typeface="Aptos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sz="1600" dirty="0">
                <a:solidFill>
                  <a:prstClr val="black"/>
                </a:solidFill>
                <a:latin typeface="Times New Roman" panose="02020603050405020304" pitchFamily="18" charset="0"/>
                <a:ea typeface="Aptos"/>
                <a:cs typeface="Times New Roman" panose="02020603050405020304" pitchFamily="18" charset="0"/>
              </a:rPr>
              <a:t>Yıllık faaliyet raporlarını ve analizlerini dijital ortamda kamuoyuyla paylaşmak.</a:t>
            </a:r>
          </a:p>
        </p:txBody>
      </p:sp>
    </p:spTree>
    <p:extLst>
      <p:ext uri="{BB962C8B-B14F-4D97-AF65-F5344CB8AC3E}">
        <p14:creationId xmlns:p14="http://schemas.microsoft.com/office/powerpoint/2010/main" val="358166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8599" y="105509"/>
            <a:ext cx="11684977" cy="800099"/>
          </a:xfrm>
        </p:spPr>
        <p:txBody>
          <a:bodyPr/>
          <a:lstStyle/>
          <a:p>
            <a:r>
              <a:rPr lang="tr-TR" b="1" dirty="0" smtClean="0"/>
              <a:t>Toplumsal Katkı Koordinatörlüğü Faaliyet Alanları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546" y="1090246"/>
            <a:ext cx="12036669" cy="5635869"/>
          </a:xfrm>
        </p:spPr>
        <p:txBody>
          <a:bodyPr>
            <a:normAutofit fontScale="62500" lnSpcReduction="2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Eğitim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Bilinçlendirme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Halkın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bilgi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düzeyini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artırmak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toplumsal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farkındalığı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geliştirmek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amacıyla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seminerler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atölye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çalışmaları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konferanslar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sertifika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programları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yaşam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boyu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öğrenme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etkinlikleri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düzenlemek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Toplumla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Etkileşim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Birliği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Kamu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kurumları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yerel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yönetimler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sivil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kuruluşları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özel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sektör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birlikleri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geliştirerek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ortak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projeler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yürüterek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öğrenciler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personelin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gönüllü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olarak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toplumsal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hizmetlerde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almasını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teşvik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Kültürel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Sanatsal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Etkinlikler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Kültürel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mirasın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korunması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tanıtılması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yaşatılması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amacıyla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çeşitli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etkinlikler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düzenleyerek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üniversite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bünyesinde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toplumla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bütünleşik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biçimde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sanatsal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faaliyetler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organize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Çevresel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Duyarlılık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Sürdürülebilirlik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Çevre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bilincinin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artırılması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iklim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değişikliğiyle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mücadele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dönüşümün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teşviki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sürdürülebilir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yaşam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biçimlerinin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benimsenmesi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için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projeler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geliştirmek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uygulamalı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faaliyetler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yürütmek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Sağlık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Sosyal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Destek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Hizmetleri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sağlığını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desteklemeye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yönelik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sağlık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taramaları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bilgilendirme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etkinlikleri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bağımlılıkla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mücadele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programları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gerçekleştirmek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psikososyal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destek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sunmak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dezavantajlı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gruplara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yönelik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sosyal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hizmet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projeleri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geliştirmek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Afet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Kriz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Dönemlerinde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Katkı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Doğal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afetler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acil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durumlarda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toplumsal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ihtiyaçlara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yönelik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destek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organizasyonları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düzenlemek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afet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farkındalığı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hazırlık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konularında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eğitimler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vererek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kriz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zamanlarında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toplumla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etkili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iletişim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ağı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kurmak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Araştırma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Danışmanlık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Toplumsal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sorunları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ihtiyaçları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tespit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amacıyla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araştırmalar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yapmak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elde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edilen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veriler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doğrultusunda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çözüm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odaklı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danışmanlık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hizmetleri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sunarak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bölgesel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yerel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kalkınmaya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katkı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sağlamaktır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9442"/>
            <a:ext cx="12193057" cy="687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46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70339"/>
            <a:ext cx="10515600" cy="1107832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Adıyaman Üniversitesi</a:t>
            </a:r>
            <a:br>
              <a:rPr lang="tr-TR" b="1" dirty="0" smtClean="0"/>
            </a:br>
            <a:r>
              <a:rPr lang="tr-TR" b="1" dirty="0" smtClean="0"/>
              <a:t>Toplumsal Katkı Süreçleri PUKÖ Basamakları</a:t>
            </a:r>
            <a:endParaRPr lang="tr-TR" b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62" y="1416050"/>
            <a:ext cx="10234246" cy="5222875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9" y="-9442"/>
            <a:ext cx="12193057" cy="687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084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İçerik Yer Tutucus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597878"/>
            <a:ext cx="10181492" cy="5908430"/>
          </a:xfr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9" y="-9442"/>
            <a:ext cx="12193057" cy="687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903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/>
              <a:t>Adıyaman Üniversitesi Toplumsal Katkı Koordinatörlüğü Organizasyon Şeması</a:t>
            </a:r>
            <a:endParaRPr lang="tr-TR" sz="3600" b="1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115" y="1825625"/>
            <a:ext cx="10342685" cy="4715852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29" y="-9442"/>
            <a:ext cx="12193057" cy="687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08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714</Words>
  <Application>Microsoft Office PowerPoint</Application>
  <PresentationFormat>Geniş ekran</PresentationFormat>
  <Paragraphs>69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Aptos</vt:lpstr>
      <vt:lpstr>Arial</vt:lpstr>
      <vt:lpstr>Bitter</vt:lpstr>
      <vt:lpstr>Calibri</vt:lpstr>
      <vt:lpstr>Calibri Light</vt:lpstr>
      <vt:lpstr>Corbel</vt:lpstr>
      <vt:lpstr>Symbol</vt:lpstr>
      <vt:lpstr>Times New Roman</vt:lpstr>
      <vt:lpstr>Office Teması</vt:lpstr>
      <vt:lpstr>            ADIYAMAN ÜNİVERSİTESİ  TOPLUMSAL KATKI KOORDİNATÖRLÜĞÜ  BİLGİLENDİRME SUNUSU    </vt:lpstr>
      <vt:lpstr>Toplumsal Katkı Nedir?</vt:lpstr>
      <vt:lpstr>PowerPoint Sunusu</vt:lpstr>
      <vt:lpstr>Toplumsal Katkı Koordinatörlüğünün Amacı</vt:lpstr>
      <vt:lpstr>ADIYAMAN ÜNİVERSİTESİ OLARAK TOPLUMSAL KATKIYA YÖNELİK HEDEFLERİMİZ</vt:lpstr>
      <vt:lpstr>Toplumsal Katkı Koordinatörlüğü Faaliyet Alanları</vt:lpstr>
      <vt:lpstr>Adıyaman Üniversitesi Toplumsal Katkı Süreçleri PUKÖ Basamakları</vt:lpstr>
      <vt:lpstr>PowerPoint Sunusu</vt:lpstr>
      <vt:lpstr>Adıyaman Üniversitesi Toplumsal Katkı Koordinatörlüğü Organizasyon Şeması</vt:lpstr>
      <vt:lpstr>Adıyaman Üniversitesi Birimlerinden Beklenen Toplumsal Katkı Çalışması Örnekleri</vt:lpstr>
      <vt:lpstr>Adıyaman Üniversitesi Birimlerinden Beklenen Toplumsal Katkı Çalışması Örnekleri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Enf 101 TeMEL BİLGİ TEKNOLOJİLERİ I (Dersin Adı 28 PUNTO, YAZI TİPİ CORBEL, ortalı, kalın) I. Hafta  (haftası) İşletim Sistemleri (Dersin bu haftaki konusu 20 PUNTO)</dc:title>
  <dc:creator>Windows Kullanıcısı</dc:creator>
  <cp:lastModifiedBy>Emine Karakaplan Özer</cp:lastModifiedBy>
  <cp:revision>47</cp:revision>
  <dcterms:created xsi:type="dcterms:W3CDTF">2020-09-02T09:55:51Z</dcterms:created>
  <dcterms:modified xsi:type="dcterms:W3CDTF">2025-11-26T08:45:11Z</dcterms:modified>
</cp:coreProperties>
</file>