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71659-DD15-46FF-B2D7-5ACE7069F9B9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9D0CC-0F4D-4C48-936C-DBE7E8C447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389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9D0CC-0F4D-4C48-936C-DBE7E8C447F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143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3060-9E08-4F8D-BF36-7FDD7AA6728A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EF63-8A7B-4E44-AB3F-A313B4F53D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509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3060-9E08-4F8D-BF36-7FDD7AA6728A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EF63-8A7B-4E44-AB3F-A313B4F53D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52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3060-9E08-4F8D-BF36-7FDD7AA6728A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EF63-8A7B-4E44-AB3F-A313B4F53D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74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3060-9E08-4F8D-BF36-7FDD7AA6728A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EF63-8A7B-4E44-AB3F-A313B4F53D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616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3060-9E08-4F8D-BF36-7FDD7AA6728A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EF63-8A7B-4E44-AB3F-A313B4F53D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87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3060-9E08-4F8D-BF36-7FDD7AA6728A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EF63-8A7B-4E44-AB3F-A313B4F53D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222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3060-9E08-4F8D-BF36-7FDD7AA6728A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EF63-8A7B-4E44-AB3F-A313B4F53D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916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3060-9E08-4F8D-BF36-7FDD7AA6728A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EF63-8A7B-4E44-AB3F-A313B4F53D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48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3060-9E08-4F8D-BF36-7FDD7AA6728A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EF63-8A7B-4E44-AB3F-A313B4F53D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39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3060-9E08-4F8D-BF36-7FDD7AA6728A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EF63-8A7B-4E44-AB3F-A313B4F53D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416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3060-9E08-4F8D-BF36-7FDD7AA6728A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EF63-8A7B-4E44-AB3F-A313B4F53D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463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3060-9E08-4F8D-BF36-7FDD7AA6728A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2EF63-8A7B-4E44-AB3F-A313B4F53D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144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şağı Ok 4"/>
          <p:cNvSpPr/>
          <p:nvPr/>
        </p:nvSpPr>
        <p:spPr>
          <a:xfrm>
            <a:off x="7184679" y="5072526"/>
            <a:ext cx="248575" cy="51490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060" y="1985510"/>
            <a:ext cx="6501929" cy="298393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530548" y="552027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Boş bırakınız.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58459" y="603681"/>
            <a:ext cx="68135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Dolduracağınız bu form 3 nüsha hazırlanmalıdır!!</a:t>
            </a:r>
            <a:endParaRPr lang="tr-TR" sz="24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935333" y="1236099"/>
            <a:ext cx="5718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Başvuru formuna SHMYO sayfasından </a:t>
            </a:r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ulaşabilirsiniz. </a:t>
            </a:r>
            <a:endParaRPr lang="tr-TR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://shmyo.adiyaman.edu.tr/tr/staj</a:t>
            </a:r>
          </a:p>
        </p:txBody>
      </p:sp>
    </p:spTree>
    <p:extLst>
      <p:ext uri="{BB962C8B-B14F-4D97-AF65-F5344CB8AC3E}">
        <p14:creationId xmlns:p14="http://schemas.microsoft.com/office/powerpoint/2010/main" val="25870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9" y="224731"/>
            <a:ext cx="4558033" cy="6563568"/>
          </a:xfrm>
          <a:prstGeom prst="rect">
            <a:avLst/>
          </a:prstGeom>
        </p:spPr>
      </p:pic>
      <p:sp>
        <p:nvSpPr>
          <p:cNvPr id="5" name="Sağ Ok 4"/>
          <p:cNvSpPr/>
          <p:nvPr/>
        </p:nvSpPr>
        <p:spPr>
          <a:xfrm>
            <a:off x="4598633" y="2705975"/>
            <a:ext cx="692458" cy="2752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5291091" y="1273919"/>
            <a:ext cx="63311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yaptığınız her gün için örnekteki gibi doldurup imzalayınız.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Birim yetkilisi kısmını:</a:t>
            </a: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Hastane-&gt; Sorumlu Uzman Doktor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(Tıbbi </a:t>
            </a: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ve Patoloji </a:t>
            </a: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Kreş-&gt; Kreş müdürü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(Çocuk Gelişimi)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İlk ve Acil Yardım Programı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öğrencisi olup stajını Acil Sağlık İstasyonunda yapacak öğrenciler, istasyonlarda İl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ağlık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üdürlüğü tarafından staj sorumlusu olarak görevlendirilmiş istasyon çalışanı, hastanede çalışanlar ise sorumlu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zman Doktor, </a:t>
            </a: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Optisyenlik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bölümü için kurum yetkilisi tarafından kaşelenip imzalanması gerekir.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3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31" y="408373"/>
            <a:ext cx="4036791" cy="605129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069" y="2563324"/>
            <a:ext cx="713294" cy="31092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094363" y="2504915"/>
            <a:ext cx="633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5 boş bırakılacak!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68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104660" y="2066292"/>
            <a:ext cx="6637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yaptığınız kurum tarafından doldurulacak.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Birim yetkilisi kısmını hastaneler için stajınızdan sorumlu Uzman Doktor, kreş için kreş müdürü,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paramedik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için İl Sağlık Müdürlüğü,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optisyenlik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bölümü için kurum yetkilisi tarafından kaşelenip imzalanması gerekir.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366" y="2649495"/>
            <a:ext cx="713294" cy="31092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75" y="517246"/>
            <a:ext cx="4115891" cy="60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6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673" y="254277"/>
            <a:ext cx="4407872" cy="639509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228947" y="2805494"/>
            <a:ext cx="566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Defter her staj günü için ayrı ayrı doldurulacak, yanda ve bir sonraki sayfada örnek doldurma şekli gösterilmiştir.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115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0" y="365865"/>
            <a:ext cx="4320894" cy="63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12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08482" y="1047966"/>
            <a:ext cx="89546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Staj bitip defterinizi doldurduğunuzda, imza ve kaşelerin eksiksiz olduğunu kontrol ediniz. </a:t>
            </a:r>
          </a:p>
          <a:p>
            <a:pPr algn="just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Değerlendirme formunu küçük bir zarfa koyup zarfı kapatınız.</a:t>
            </a:r>
          </a:p>
          <a:p>
            <a:pPr algn="just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Defterinizi ve değerlendirme formunun yer aldığı zarfı büyük bir zarfa koyup kapatınız.</a:t>
            </a:r>
          </a:p>
          <a:p>
            <a:pPr algn="just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Zarfın üstüne adınız soyadınız, bölümünüz ve danışman hocanızın adını yazıp Yüksekokulumuz Öğrenci İşlerine teslim ediniz.</a:t>
            </a:r>
          </a:p>
        </p:txBody>
      </p:sp>
    </p:spTree>
    <p:extLst>
      <p:ext uri="{BB962C8B-B14F-4D97-AF65-F5344CB8AC3E}">
        <p14:creationId xmlns:p14="http://schemas.microsoft.com/office/powerpoint/2010/main" val="267455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2514" y="745723"/>
            <a:ext cx="6947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bölüm şahsi bilgilerinizle doldurulması gerekmektedir! 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Formun nasıl doldurulacağına dair bir örnek aşağıda yer almaktadır.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14" y="2955201"/>
            <a:ext cx="4474217" cy="278264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79" y="1418664"/>
            <a:ext cx="6946727" cy="1608621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9277165" y="1740024"/>
            <a:ext cx="2328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Önemli!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ilgisayar ortamında doldurulmayan formlar kabul edilmeyecektir.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9277165" y="3295095"/>
            <a:ext cx="2328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Önemli!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Verilen bilgilerdeki hatalardan dolayı SGK girişlerinde yaşanacak cezai işlemlerin sorumluluğu şahsınıza aittir.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589" y="1004473"/>
            <a:ext cx="6685503" cy="3034867"/>
          </a:xfrm>
          <a:prstGeom prst="rect">
            <a:avLst/>
          </a:prstGeom>
        </p:spPr>
      </p:pic>
      <p:sp>
        <p:nvSpPr>
          <p:cNvPr id="6" name="Sağ Ok 5"/>
          <p:cNvSpPr/>
          <p:nvPr/>
        </p:nvSpPr>
        <p:spPr>
          <a:xfrm>
            <a:off x="7812092" y="2521906"/>
            <a:ext cx="674703" cy="28408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8486795" y="2340782"/>
            <a:ext cx="284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Yaptığınız Kurumun İmza ve Kaşesi</a:t>
            </a:r>
            <a:endParaRPr lang="tr-T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şağı Ok 7"/>
          <p:cNvSpPr/>
          <p:nvPr/>
        </p:nvSpPr>
        <p:spPr>
          <a:xfrm>
            <a:off x="3755255" y="4039340"/>
            <a:ext cx="355107" cy="50602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1049678" y="4602438"/>
            <a:ext cx="799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Yüksekokulumuz tarafından sizlere bildiren tarihleri yazmanız gerekmektedir!</a:t>
            </a:r>
            <a:endParaRPr lang="tr-T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46" y="1306033"/>
            <a:ext cx="6425065" cy="1911757"/>
          </a:xfrm>
          <a:prstGeom prst="rect">
            <a:avLst/>
          </a:prstGeom>
        </p:spPr>
      </p:pic>
      <p:sp>
        <p:nvSpPr>
          <p:cNvPr id="5" name="Aşağı Ok 4"/>
          <p:cNvSpPr/>
          <p:nvPr/>
        </p:nvSpPr>
        <p:spPr>
          <a:xfrm>
            <a:off x="2229480" y="3111950"/>
            <a:ext cx="319596" cy="4438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987656" y="3555833"/>
            <a:ext cx="3229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Şahsi bilgileriniz ile doldurup evrak teslim ettiğiniz tarihi yazınız. Islak imzalı teslim gerekir.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444" y="3173402"/>
            <a:ext cx="353599" cy="463336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5001977" y="3651073"/>
            <a:ext cx="3229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Danışman Hocanız tarafından doldurulacak, ıslak imzalı teslimi gerekir.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7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878186" y="679010"/>
            <a:ext cx="9953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nüsha olarak hazırladığınız bu form için aşağıdaki adımları takip ediniz.</a:t>
            </a:r>
            <a:endParaRPr lang="tr-T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78186" y="1403449"/>
            <a:ext cx="99859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Hazırladığınız formu ilk olarak Yüksekokul Sekreterimiz Sinan Temel Bey’e imzalatmalısınız.</a:t>
            </a:r>
          </a:p>
          <a:p>
            <a:pPr algn="just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Staj yapılacak kuruma götürülüp kaşe-imza yaptırmalısınız.</a:t>
            </a:r>
          </a:p>
          <a:p>
            <a:pPr algn="just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İmzaları tamamlanan evraklarınızı tekrar yüksekokulumuzdaki danışman hocamıza getirip imzalatmalısınız.</a:t>
            </a:r>
          </a:p>
          <a:p>
            <a:pPr algn="just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Tüm imzalar tamamlandıktan sonra yüksekokulumuz öğrenci işlerine teslim edilmesi gerekmektedir.</a:t>
            </a:r>
          </a:p>
          <a:p>
            <a:pPr algn="just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İlk 4 adım tamamlandığında Staj Değerlendirme Formu adımına geçebilirsiniz.</a:t>
            </a:r>
          </a:p>
        </p:txBody>
      </p:sp>
    </p:spTree>
    <p:extLst>
      <p:ext uri="{BB962C8B-B14F-4D97-AF65-F5344CB8AC3E}">
        <p14:creationId xmlns:p14="http://schemas.microsoft.com/office/powerpoint/2010/main" val="25572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312735" y="559306"/>
            <a:ext cx="68135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Dolduracağınız bu form 1 nüsha hazırlanmalıdır!!</a:t>
            </a:r>
            <a:endParaRPr lang="tr-TR" sz="24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686" y="1163001"/>
            <a:ext cx="6945302" cy="3204813"/>
          </a:xfrm>
          <a:prstGeom prst="rect">
            <a:avLst/>
          </a:prstGeom>
        </p:spPr>
      </p:pic>
      <p:sp>
        <p:nvSpPr>
          <p:cNvPr id="8" name="Aşağı Ok 7"/>
          <p:cNvSpPr/>
          <p:nvPr/>
        </p:nvSpPr>
        <p:spPr>
          <a:xfrm>
            <a:off x="4376692" y="4163628"/>
            <a:ext cx="292963" cy="57704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3139973" y="4740676"/>
            <a:ext cx="305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satırını doldurmayınız.</a:t>
            </a:r>
            <a:endParaRPr lang="tr-TR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999" y="1708875"/>
            <a:ext cx="7059010" cy="383911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839695" y="723076"/>
            <a:ext cx="7426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Aşağıda yer alan kısım staj yaptığınız kurum tarafından doldurulacaktır!</a:t>
            </a:r>
          </a:p>
          <a:p>
            <a:r>
              <a:rPr lang="tr-TR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Doldurulan form kapalı bir </a:t>
            </a:r>
            <a:r>
              <a:rPr lang="tr-TR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zarf </a:t>
            </a:r>
            <a:r>
              <a:rPr lang="tr-TR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içerisine </a:t>
            </a:r>
            <a:r>
              <a:rPr lang="tr-TR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konulmalıdır.</a:t>
            </a:r>
            <a:endParaRPr lang="tr-TR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5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06" y="1667017"/>
            <a:ext cx="7116168" cy="260068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508106" y="559295"/>
            <a:ext cx="703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Aşağıda yer alan kısım danışman hocanız tarafından doldurulacaktır.</a:t>
            </a:r>
          </a:p>
        </p:txBody>
      </p:sp>
    </p:spTree>
    <p:extLst>
      <p:ext uri="{BB962C8B-B14F-4D97-AF65-F5344CB8AC3E}">
        <p14:creationId xmlns:p14="http://schemas.microsoft.com/office/powerpoint/2010/main" val="301699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7" y="88265"/>
            <a:ext cx="4474346" cy="6671853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>
            <a:off x="4252404" y="816746"/>
            <a:ext cx="692458" cy="2752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5015883" y="722621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Fotoğrafınızı yapıştırınız.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544" y="2075053"/>
            <a:ext cx="707197" cy="31092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015883" y="1990011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Kişisel bilgilerinizle doldurunuz.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686" y="3422023"/>
            <a:ext cx="707197" cy="310923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5018519" y="3265575"/>
            <a:ext cx="5051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yapacağınız kurumun bilgileri ile size bildirilen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tarihlerini yazınız.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ağ Ok 9"/>
          <p:cNvSpPr/>
          <p:nvPr/>
        </p:nvSpPr>
        <p:spPr>
          <a:xfrm>
            <a:off x="4280544" y="5683189"/>
            <a:ext cx="692458" cy="2752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4944862" y="5636126"/>
            <a:ext cx="551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Boş bırakınız, danışman hocanız tarafından doldurulacak.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87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426</Words>
  <Application>Microsoft Office PowerPoint</Application>
  <PresentationFormat>Geniş ekran</PresentationFormat>
  <Paragraphs>52</Paragraphs>
  <Slides>15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29</cp:revision>
  <cp:lastPrinted>2026-04-27T08:37:28Z</cp:lastPrinted>
  <dcterms:created xsi:type="dcterms:W3CDTF">2026-04-15T07:56:06Z</dcterms:created>
  <dcterms:modified xsi:type="dcterms:W3CDTF">2026-04-27T12:14:45Z</dcterms:modified>
</cp:coreProperties>
</file>