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7" d="100"/>
          <a:sy n="77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User-requested/generated visual used as the sole slide visual.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1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8e9d05a7e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358" y="0"/>
            <a:ext cx="11198269" cy="673900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</Words>
  <Application>Microsoft Office PowerPoint</Application>
  <PresentationFormat>Geniş ekran</PresentationFormat>
  <Paragraphs>2</Paragraphs>
  <Slides>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Sunusu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Pilates Reformer ikinci görsel slayt</dc:subject>
  <dc:creator>NURSEL AKDAĞ</dc:creator>
  <cp:lastModifiedBy>pc</cp:lastModifiedBy>
  <cp:revision>2</cp:revision>
  <dcterms:created xsi:type="dcterms:W3CDTF">2026-10-20T11:56:50Z</dcterms:created>
  <dcterms:modified xsi:type="dcterms:W3CDTF">2026-10-20T12:00:03Z</dcterms:modified>
</cp:coreProperties>
</file>