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  <p:sldMasterId id="2147483958" r:id="rId2"/>
  </p:sldMasterIdLst>
  <p:sldIdLst>
    <p:sldId id="256" r:id="rId3"/>
    <p:sldId id="258" r:id="rId4"/>
    <p:sldId id="262" r:id="rId5"/>
    <p:sldId id="292" r:id="rId6"/>
    <p:sldId id="294" r:id="rId7"/>
    <p:sldId id="293" r:id="rId8"/>
    <p:sldId id="295" r:id="rId9"/>
    <p:sldId id="297" r:id="rId10"/>
    <p:sldId id="298" r:id="rId11"/>
    <p:sldId id="299" r:id="rId12"/>
    <p:sldId id="300" r:id="rId13"/>
    <p:sldId id="301" r:id="rId14"/>
    <p:sldId id="291" r:id="rId15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57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97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85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14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63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43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34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10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25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79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57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029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871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19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01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5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19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45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4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5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40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19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180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96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392067"/>
            <a:ext cx="12191999" cy="1899458"/>
          </a:xfrm>
        </p:spPr>
        <p:txBody>
          <a:bodyPr>
            <a:noAutofit/>
          </a:bodyPr>
          <a:lstStyle/>
          <a:p>
            <a:r>
              <a:rPr lang="tr-TR" sz="2400" b="1" dirty="0"/>
              <a:t>Adıyaman Üniversitesi </a:t>
            </a:r>
            <a:br>
              <a:rPr lang="tr-TR" sz="2400" b="1" dirty="0"/>
            </a:br>
            <a:r>
              <a:rPr lang="tr-TR" sz="2400" b="1" dirty="0"/>
              <a:t>Uzaktan eğitim uygulama ve araştırma merkezi (UZEM)</a:t>
            </a:r>
            <a:br>
              <a:rPr lang="tr-TR" sz="2400" b="1" dirty="0"/>
            </a:br>
            <a:r>
              <a:rPr lang="tr-TR" sz="2400" b="1" dirty="0"/>
              <a:t>Video kayıtlarını düzenleme</a:t>
            </a:r>
            <a:br>
              <a:rPr lang="tr-TR" sz="2400" b="1" dirty="0"/>
            </a:b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2244436" y="3996084"/>
            <a:ext cx="770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Açık Kaynak Kodlu Video Kaydı Düzenleme Programı Kurulumu ve Kullanımı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2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218" y="286328"/>
            <a:ext cx="10707255" cy="1262528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Shotcut Programı Nasıl Kurulur?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A1D7AB8-5420-4E6D-BE7B-FB0403EC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2896511"/>
            <a:ext cx="1711036" cy="345731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Veya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İndirilen .</a:t>
            </a:r>
            <a:r>
              <a:rPr lang="tr-TR" dirty="0" err="1"/>
              <a:t>exe</a:t>
            </a:r>
            <a:r>
              <a:rPr lang="tr-TR" dirty="0"/>
              <a:t> dosyası çift tıklanır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5A8056E-93F7-44CE-8E8B-CF59BC294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45" y="1694046"/>
            <a:ext cx="1095375" cy="1057275"/>
          </a:xfrm>
          <a:prstGeom prst="rect">
            <a:avLst/>
          </a:prstGeom>
        </p:spPr>
      </p:pic>
      <p:sp>
        <p:nvSpPr>
          <p:cNvPr id="9" name="Ok: Sağ 8">
            <a:extLst>
              <a:ext uri="{FF2B5EF4-FFF2-40B4-BE49-F238E27FC236}">
                <a16:creationId xmlns:a16="http://schemas.microsoft.com/office/drawing/2014/main" id="{F9991ECA-742D-4B92-8F3F-664DE6DC7563}"/>
              </a:ext>
            </a:extLst>
          </p:cNvPr>
          <p:cNvSpPr/>
          <p:nvPr/>
        </p:nvSpPr>
        <p:spPr>
          <a:xfrm>
            <a:off x="2118591" y="2883552"/>
            <a:ext cx="683491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A84720D-952B-4713-A78A-133D6A8F8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272" y="3380400"/>
            <a:ext cx="1095375" cy="120967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5D89D43-665A-497E-AE1D-067FD7EF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082" y="1778272"/>
            <a:ext cx="4308763" cy="303719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F2151C5-6AB5-4300-93CA-6558ACA58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160" y="1726561"/>
            <a:ext cx="4393481" cy="3088903"/>
          </a:xfrm>
          <a:prstGeom prst="rect">
            <a:avLst/>
          </a:prstGeom>
        </p:spPr>
      </p:pic>
      <p:sp>
        <p:nvSpPr>
          <p:cNvPr id="14" name="Ok: Sağ 13">
            <a:extLst>
              <a:ext uri="{FF2B5EF4-FFF2-40B4-BE49-F238E27FC236}">
                <a16:creationId xmlns:a16="http://schemas.microsoft.com/office/drawing/2014/main" id="{6D7B4072-9CB4-4D6C-BEFA-98D8EC98ED93}"/>
              </a:ext>
            </a:extLst>
          </p:cNvPr>
          <p:cNvSpPr/>
          <p:nvPr/>
        </p:nvSpPr>
        <p:spPr>
          <a:xfrm>
            <a:off x="7123328" y="3068279"/>
            <a:ext cx="683491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28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9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218" y="286328"/>
            <a:ext cx="10707255" cy="1262528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Shotcut Programı Nasıl Kurulur?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6D7B4072-9CB4-4D6C-BEFA-98D8EC98ED93}"/>
              </a:ext>
            </a:extLst>
          </p:cNvPr>
          <p:cNvSpPr/>
          <p:nvPr/>
        </p:nvSpPr>
        <p:spPr>
          <a:xfrm>
            <a:off x="3479124" y="3274772"/>
            <a:ext cx="683491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5C5166A-7763-4CF8-A8E6-2E2BF4597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37645"/>
            <a:ext cx="3723986" cy="260399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9784598-8103-46DA-8CDF-A7716BDA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343" y="2037641"/>
            <a:ext cx="3554708" cy="2478941"/>
          </a:xfrm>
          <a:prstGeom prst="rect">
            <a:avLst/>
          </a:prstGeom>
        </p:spPr>
      </p:pic>
      <p:sp>
        <p:nvSpPr>
          <p:cNvPr id="15" name="Ok: Sağ 14">
            <a:extLst>
              <a:ext uri="{FF2B5EF4-FFF2-40B4-BE49-F238E27FC236}">
                <a16:creationId xmlns:a16="http://schemas.microsoft.com/office/drawing/2014/main" id="{38233D32-6CD6-453C-874F-5891FD73A4B1}"/>
              </a:ext>
            </a:extLst>
          </p:cNvPr>
          <p:cNvSpPr/>
          <p:nvPr/>
        </p:nvSpPr>
        <p:spPr>
          <a:xfrm>
            <a:off x="7493917" y="3154912"/>
            <a:ext cx="683491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28A6730-9D29-472B-AA6A-5506C0B17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408" y="1928558"/>
            <a:ext cx="3903759" cy="27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218" y="286328"/>
            <a:ext cx="10707255" cy="1262528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Shotcut Programı Nasıl Kurulur?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48DAE1B-1642-4181-969B-D2ED2B0C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44" y="1956521"/>
            <a:ext cx="60007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000" y="464700"/>
            <a:ext cx="10515600" cy="1325563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5400" b="1" dirty="0" err="1">
                <a:solidFill>
                  <a:srgbClr val="0070C0"/>
                </a:solidFill>
              </a:rPr>
              <a:t>ShotCut</a:t>
            </a:r>
            <a:r>
              <a:rPr lang="tr-TR" sz="5400" b="1" dirty="0">
                <a:solidFill>
                  <a:srgbClr val="0070C0"/>
                </a:solidFill>
              </a:rPr>
              <a:t> Muhtemel Problemler</a:t>
            </a:r>
            <a:br>
              <a:rPr lang="tr-TR" sz="6000" b="1" dirty="0">
                <a:solidFill>
                  <a:srgbClr val="0070C0"/>
                </a:solidFill>
              </a:rPr>
            </a:br>
            <a:r>
              <a:rPr lang="tr-TR" sz="3200" b="1" dirty="0">
                <a:solidFill>
                  <a:srgbClr val="FF0000"/>
                </a:solidFill>
              </a:rPr>
              <a:t>Diğer Problemleriniz için iletişim bilgilerimiz; 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b="1" dirty="0"/>
          </a:p>
          <a:p>
            <a:r>
              <a:rPr lang="tr-TR" dirty="0"/>
              <a:t>Öğr. Gör. Dr. Hüseyin KUTLU</a:t>
            </a:r>
          </a:p>
          <a:p>
            <a:r>
              <a:rPr lang="tr-TR" dirty="0"/>
              <a:t>Tel: 0 545 883 02 02</a:t>
            </a:r>
          </a:p>
          <a:p>
            <a:r>
              <a:rPr lang="tr-TR" dirty="0"/>
              <a:t>Mail: hkutlu@adiyaman.edu.tr</a:t>
            </a:r>
          </a:p>
        </p:txBody>
      </p:sp>
    </p:spTree>
    <p:extLst>
      <p:ext uri="{BB962C8B-B14F-4D97-AF65-F5344CB8AC3E}">
        <p14:creationId xmlns:p14="http://schemas.microsoft.com/office/powerpoint/2010/main" val="325349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01218" y="1686652"/>
            <a:ext cx="6738851" cy="2561244"/>
          </a:xfrm>
        </p:spPr>
        <p:txBody>
          <a:bodyPr>
            <a:noAutofit/>
          </a:bodyPr>
          <a:lstStyle/>
          <a:p>
            <a:pPr algn="l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İÇERİK</a:t>
            </a:r>
            <a:b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2000" b="1" dirty="0"/>
              <a:t>* Ders videolarınızda kesme ve birleştirme işlemleri nasıl yapılır?</a:t>
            </a:r>
            <a:br>
              <a:rPr lang="tr-TR" sz="2000" b="1" dirty="0"/>
            </a:br>
            <a:r>
              <a:rPr lang="tr-TR" sz="2000" b="1" dirty="0"/>
              <a:t>* Açık Kaynak Kodlu </a:t>
            </a:r>
            <a:r>
              <a:rPr lang="tr-TR" sz="2000" b="1" dirty="0" err="1"/>
              <a:t>ShotCut</a:t>
            </a:r>
            <a:r>
              <a:rPr lang="tr-TR" sz="2000" b="1" dirty="0"/>
              <a:t> Programının Kurulumu</a:t>
            </a:r>
            <a:br>
              <a:rPr lang="tr-TR" sz="2000" b="1" dirty="0"/>
            </a:br>
            <a:r>
              <a:rPr lang="tr-TR" sz="2000" b="1" dirty="0"/>
              <a:t>* Video Kesme ve Birleştirme işlemleri</a:t>
            </a:r>
            <a:br>
              <a:rPr lang="tr-TR" sz="2000" b="1" dirty="0"/>
            </a:br>
            <a:r>
              <a:rPr lang="tr-TR" sz="2000" b="1" dirty="0"/>
              <a:t>* Karşılaşılacak Muhtemel Problemler ve Çözüm Önerileri</a:t>
            </a:r>
            <a:br>
              <a:rPr lang="tr-TR" sz="2000" b="1" dirty="0"/>
            </a:br>
            <a:r>
              <a:rPr lang="tr-TR" sz="2000" b="1" dirty="0"/>
              <a:t>* İletişim Bilgileri</a:t>
            </a:r>
            <a:br>
              <a:rPr lang="tr-TR" sz="2000" dirty="0"/>
            </a:br>
            <a:br>
              <a:rPr lang="tr-TR" sz="2000" dirty="0"/>
            </a:b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3411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14420"/>
            <a:ext cx="10515600" cy="1325563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Video Düzenleyici Niçin Kullanılır?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821021"/>
            <a:ext cx="10515600" cy="3468943"/>
          </a:xfrm>
        </p:spPr>
        <p:txBody>
          <a:bodyPr>
            <a:normAutofit/>
          </a:bodyPr>
          <a:lstStyle/>
          <a:p>
            <a:r>
              <a:rPr lang="tr-TR" dirty="0"/>
              <a:t>Videoyu kısaltmak amacıyla parçalara </a:t>
            </a:r>
            <a:r>
              <a:rPr lang="tr-TR" dirty="0">
                <a:solidFill>
                  <a:srgbClr val="FF0000"/>
                </a:solidFill>
              </a:rPr>
              <a:t>bölmek için,</a:t>
            </a:r>
          </a:p>
          <a:p>
            <a:r>
              <a:rPr lang="tr-TR" dirty="0"/>
              <a:t>Ders çekimi esnasında </a:t>
            </a:r>
            <a:r>
              <a:rPr lang="tr-TR" b="1" dirty="0"/>
              <a:t>dil sürçmesi, dış ses (telefon çalması vb.)  veya görüntü, bir işlemin bitmesi için bekleme gibi </a:t>
            </a:r>
            <a:r>
              <a:rPr lang="tr-TR" dirty="0"/>
              <a:t>videoda yer almasını istemediğimiz alanların </a:t>
            </a:r>
            <a:r>
              <a:rPr lang="tr-TR" dirty="0">
                <a:solidFill>
                  <a:srgbClr val="FF0000"/>
                </a:solidFill>
              </a:rPr>
              <a:t>kesilmesi için,</a:t>
            </a:r>
          </a:p>
          <a:p>
            <a:r>
              <a:rPr lang="tr-TR" dirty="0"/>
              <a:t>Videonun başına, sonuna veya istenilen herhangi bir yerine video </a:t>
            </a:r>
            <a:r>
              <a:rPr lang="tr-TR" dirty="0">
                <a:solidFill>
                  <a:srgbClr val="FF0000"/>
                </a:solidFill>
              </a:rPr>
              <a:t>başka bir video eklemek için,</a:t>
            </a:r>
          </a:p>
          <a:p>
            <a:r>
              <a:rPr lang="tr-TR" b="1" dirty="0"/>
              <a:t>video düzenleyici programlardan faydalanılabilir. </a:t>
            </a:r>
          </a:p>
        </p:txBody>
      </p:sp>
    </p:spTree>
    <p:extLst>
      <p:ext uri="{BB962C8B-B14F-4D97-AF65-F5344CB8AC3E}">
        <p14:creationId xmlns:p14="http://schemas.microsoft.com/office/powerpoint/2010/main" val="369432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4236" y="814420"/>
            <a:ext cx="10515600" cy="1325563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Video Düzenleyici Programlar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821021"/>
            <a:ext cx="10515600" cy="3355941"/>
          </a:xfrm>
        </p:spPr>
        <p:txBody>
          <a:bodyPr>
            <a:normAutofit/>
          </a:bodyPr>
          <a:lstStyle/>
          <a:p>
            <a:r>
              <a:rPr lang="tr-TR" dirty="0"/>
              <a:t>Online çalışan, açık kaynak kodlu (ücretsiz) veya lisanslı (ücretli) bir çok video düzenleme programı mevcuttur.</a:t>
            </a:r>
          </a:p>
          <a:p>
            <a:r>
              <a:rPr lang="tr-TR" dirty="0"/>
              <a:t>Bu sunumda temel işlemleri kolayca gerçekleştirebileceğimiz, bellekte az yer kaplayan, açık kaynak kodlu bir yazılım olan Shotcut programının kurulumu ve temel kullanımı anlatılmaya çalışılacaktır.</a:t>
            </a:r>
          </a:p>
        </p:txBody>
      </p:sp>
    </p:spTree>
    <p:extLst>
      <p:ext uri="{BB962C8B-B14F-4D97-AF65-F5344CB8AC3E}">
        <p14:creationId xmlns:p14="http://schemas.microsoft.com/office/powerpoint/2010/main" val="383319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C4BBAE2-FCA9-434B-A708-3EAB337E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İşletim Sistemim Ne? İşletim Sistemim Kaç Bit?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775A413-57C2-431A-ADCB-D8604AA5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0782"/>
            <a:ext cx="4143375" cy="4076700"/>
          </a:xfrm>
          <a:prstGeom prst="rect">
            <a:avLst/>
          </a:prstGeom>
        </p:spPr>
      </p:pic>
      <p:sp>
        <p:nvSpPr>
          <p:cNvPr id="8" name="Ok: Sağ 7">
            <a:extLst>
              <a:ext uri="{FF2B5EF4-FFF2-40B4-BE49-F238E27FC236}">
                <a16:creationId xmlns:a16="http://schemas.microsoft.com/office/drawing/2014/main" id="{646FFDF9-761E-4B92-A345-DD67D424D227}"/>
              </a:ext>
            </a:extLst>
          </p:cNvPr>
          <p:cNvSpPr/>
          <p:nvPr/>
        </p:nvSpPr>
        <p:spPr>
          <a:xfrm>
            <a:off x="5123007" y="3998732"/>
            <a:ext cx="474229" cy="692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24034E2-CFBD-4534-B413-FAA63CE55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339" y="2373744"/>
            <a:ext cx="6294359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218" y="286328"/>
            <a:ext cx="10707255" cy="1262528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Shotcut Programı Nasıl İndirilir?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2FAEF24-B113-4811-962A-8F7635B86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6461" y="1643784"/>
            <a:ext cx="6499248" cy="46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5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218" y="286328"/>
            <a:ext cx="10707255" cy="1262528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Shotcut Programı Nasıl İndirilir?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A1D7AB8-5420-4E6D-BE7B-FB0403EC8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A5C994A-7513-4FEB-998C-1E31096D5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66" y="1671781"/>
            <a:ext cx="8553351" cy="49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218" y="286328"/>
            <a:ext cx="10707255" cy="1262528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Shotcut Programı Nasıl İndirilir?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A1D7AB8-5420-4E6D-BE7B-FB0403EC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63"/>
            <a:ext cx="10515600" cy="4154199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1AE179-7FF8-4442-94C9-4C5C67FE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51" y="1548856"/>
            <a:ext cx="6495093" cy="50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218" y="286328"/>
            <a:ext cx="10707255" cy="1262528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6000" b="1" dirty="0">
                <a:solidFill>
                  <a:srgbClr val="0070C0"/>
                </a:solidFill>
              </a:rPr>
              <a:t>Shotcut Programı Nasıl İndirilir?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A1D7AB8-5420-4E6D-BE7B-FB0403EC8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02852A-E679-485D-8CC6-1C6C82C97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1690254"/>
            <a:ext cx="8289459" cy="404552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10C2E5A-8D46-4224-883D-3DD42A9D2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425" y="3184379"/>
            <a:ext cx="1095375" cy="1057275"/>
          </a:xfrm>
          <a:prstGeom prst="rect">
            <a:avLst/>
          </a:prstGeom>
        </p:spPr>
      </p:pic>
      <p:sp>
        <p:nvSpPr>
          <p:cNvPr id="8" name="Ok: Sağ 7">
            <a:extLst>
              <a:ext uri="{FF2B5EF4-FFF2-40B4-BE49-F238E27FC236}">
                <a16:creationId xmlns:a16="http://schemas.microsoft.com/office/drawing/2014/main" id="{40C05189-735E-4639-8C77-AAC3E05303AC}"/>
              </a:ext>
            </a:extLst>
          </p:cNvPr>
          <p:cNvSpPr/>
          <p:nvPr/>
        </p:nvSpPr>
        <p:spPr>
          <a:xfrm>
            <a:off x="8738954" y="3579089"/>
            <a:ext cx="1362541" cy="267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222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ritli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1550</TotalTime>
  <Words>288</Words>
  <Application>Microsoft Office PowerPoint</Application>
  <PresentationFormat>Geniş ekran</PresentationFormat>
  <Paragraphs>31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Wingdings</vt:lpstr>
      <vt:lpstr>Şeritli</vt:lpstr>
      <vt:lpstr>Office Teması</vt:lpstr>
      <vt:lpstr>Adıyaman Üniversitesi  Uzaktan eğitim uygulama ve araştırma merkezi (UZEM) Video kayıtlarını düzenleme </vt:lpstr>
      <vt:lpstr>İÇERİK * Ders videolarınızda kesme ve birleştirme işlemleri nasıl yapılır? * Açık Kaynak Kodlu ShotCut Programının Kurulumu * Video Kesme ve Birleştirme işlemleri * Karşılaşılacak Muhtemel Problemler ve Çözüm Önerileri * İletişim Bilgileri  </vt:lpstr>
      <vt:lpstr>  Video Düzenleyici Niçin Kullanılır?</vt:lpstr>
      <vt:lpstr>  Video Düzenleyici Programlar</vt:lpstr>
      <vt:lpstr>PowerPoint Sunusu</vt:lpstr>
      <vt:lpstr>  Shotcut Programı Nasıl İndirilir?</vt:lpstr>
      <vt:lpstr>  Shotcut Programı Nasıl İndirilir?</vt:lpstr>
      <vt:lpstr>  Shotcut Programı Nasıl İndirilir?</vt:lpstr>
      <vt:lpstr>  Shotcut Programı Nasıl İndirilir?</vt:lpstr>
      <vt:lpstr>  Shotcut Programı Nasıl Kurulur?</vt:lpstr>
      <vt:lpstr>  Shotcut Programı Nasıl Kurulur?</vt:lpstr>
      <vt:lpstr>  Shotcut Programı Nasıl Kurulur?</vt:lpstr>
      <vt:lpstr>  ShotCut Muhtemel Problemler Diğer Problemleriniz için iletişim bilgilerimiz;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Adıyaman Üniversitesi  Enformatik Bölüm Başkanlığı  Uzaktan Eğitim  Bilgisayar Teknolojileri Dersi</dc:title>
  <dc:creator>Ferdi DOĞAN</dc:creator>
  <cp:lastModifiedBy>Windows Kullanıcısı</cp:lastModifiedBy>
  <cp:revision>68</cp:revision>
  <dcterms:created xsi:type="dcterms:W3CDTF">2019-09-14T09:59:13Z</dcterms:created>
  <dcterms:modified xsi:type="dcterms:W3CDTF">2020-03-30T14:56:28Z</dcterms:modified>
</cp:coreProperties>
</file>