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8" r:id="rId1"/>
  </p:sldMasterIdLst>
  <p:notesMasterIdLst>
    <p:notesMasterId r:id="rId14"/>
  </p:notesMasterIdLst>
  <p:sldIdLst>
    <p:sldId id="256" r:id="rId2"/>
    <p:sldId id="257" r:id="rId3"/>
    <p:sldId id="258" r:id="rId4"/>
    <p:sldId id="259" r:id="rId5"/>
    <p:sldId id="268" r:id="rId6"/>
    <p:sldId id="261" r:id="rId7"/>
    <p:sldId id="263" r:id="rId8"/>
    <p:sldId id="264" r:id="rId9"/>
    <p:sldId id="262" r:id="rId10"/>
    <p:sldId id="265" r:id="rId11"/>
    <p:sldId id="267" r:id="rId12"/>
    <p:sldId id="266"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5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C5F84C-D7B1-4F47-A1FD-9172C2953063}" type="datetimeFigureOut">
              <a:rPr lang="tr-TR" smtClean="0"/>
              <a:t>30.10.2023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E79A4E-230C-4FCC-ADAA-627C74154701}" type="slidenum">
              <a:rPr lang="tr-TR" smtClean="0"/>
              <a:t>‹#›</a:t>
            </a:fld>
            <a:endParaRPr lang="tr-TR"/>
          </a:p>
        </p:txBody>
      </p:sp>
    </p:spTree>
    <p:extLst>
      <p:ext uri="{BB962C8B-B14F-4D97-AF65-F5344CB8AC3E}">
        <p14:creationId xmlns:p14="http://schemas.microsoft.com/office/powerpoint/2010/main" val="2612994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3E79A4E-230C-4FCC-ADAA-627C74154701}" type="slidenum">
              <a:rPr lang="tr-TR" smtClean="0"/>
              <a:t>2</a:t>
            </a:fld>
            <a:endParaRPr lang="tr-TR"/>
          </a:p>
        </p:txBody>
      </p:sp>
    </p:spTree>
    <p:extLst>
      <p:ext uri="{BB962C8B-B14F-4D97-AF65-F5344CB8AC3E}">
        <p14:creationId xmlns:p14="http://schemas.microsoft.com/office/powerpoint/2010/main" val="1265296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80F6872-8A91-4E67-A457-53125DEE4DAE}" type="datetime1">
              <a:rPr lang="tr-TR" smtClean="0"/>
              <a:t>30.10.2023</a:t>
            </a:fld>
            <a:endParaRPr lang="tr-TR"/>
          </a:p>
        </p:txBody>
      </p:sp>
      <p:sp>
        <p:nvSpPr>
          <p:cNvPr id="5" name="Altbilgi Yer Tutucusu 4"/>
          <p:cNvSpPr>
            <a:spLocks noGrp="1"/>
          </p:cNvSpPr>
          <p:nvPr>
            <p:ph type="ftr" sz="quarter" idx="11"/>
          </p:nvPr>
        </p:nvSpPr>
        <p:spPr/>
        <p:txBody>
          <a:bodyPr/>
          <a:lstStyle/>
          <a:p>
            <a:r>
              <a:rPr lang="tr-TR"/>
              <a:t>ADIYAMAN ÜNİVERSİTESİ UZAKTAN EĞİTİM UYGULAMA VE ARAŞTIRMA MERKEZİ (AUZEM)</a:t>
            </a:r>
          </a:p>
        </p:txBody>
      </p:sp>
      <p:sp>
        <p:nvSpPr>
          <p:cNvPr id="6" name="Slayt Numarası Yer Tutucusu 5"/>
          <p:cNvSpPr>
            <a:spLocks noGrp="1"/>
          </p:cNvSpPr>
          <p:nvPr>
            <p:ph type="sldNum" sz="quarter" idx="12"/>
          </p:nvPr>
        </p:nvSpPr>
        <p:spPr/>
        <p:txBody>
          <a:bodyPr/>
          <a:lstStyle/>
          <a:p>
            <a:fld id="{3937C6ED-A587-4248-96ED-38E9D87C6DA2}" type="slidenum">
              <a:rPr lang="tr-TR" smtClean="0"/>
              <a:t>‹#›</a:t>
            </a:fld>
            <a:endParaRPr lang="tr-TR"/>
          </a:p>
        </p:txBody>
      </p:sp>
    </p:spTree>
    <p:extLst>
      <p:ext uri="{BB962C8B-B14F-4D97-AF65-F5344CB8AC3E}">
        <p14:creationId xmlns:p14="http://schemas.microsoft.com/office/powerpoint/2010/main" val="1650453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AF75AE8-DD7B-4255-8DDD-49FAC813AF21}" type="datetime1">
              <a:rPr lang="tr-TR" smtClean="0"/>
              <a:t>30.10.2023</a:t>
            </a:fld>
            <a:endParaRPr lang="tr-TR"/>
          </a:p>
        </p:txBody>
      </p:sp>
      <p:sp>
        <p:nvSpPr>
          <p:cNvPr id="5" name="Altbilgi Yer Tutucusu 4"/>
          <p:cNvSpPr>
            <a:spLocks noGrp="1"/>
          </p:cNvSpPr>
          <p:nvPr>
            <p:ph type="ftr" sz="quarter" idx="11"/>
          </p:nvPr>
        </p:nvSpPr>
        <p:spPr/>
        <p:txBody>
          <a:bodyPr/>
          <a:lstStyle/>
          <a:p>
            <a:r>
              <a:rPr lang="tr-TR"/>
              <a:t>ADIYAMAN ÜNİVERSİTESİ UZAKTAN EĞİTİM UYGULAMA VE ARAŞTIRMA MERKEZİ (AUZEM)</a:t>
            </a:r>
          </a:p>
        </p:txBody>
      </p:sp>
      <p:sp>
        <p:nvSpPr>
          <p:cNvPr id="6" name="Slayt Numarası Yer Tutucusu 5"/>
          <p:cNvSpPr>
            <a:spLocks noGrp="1"/>
          </p:cNvSpPr>
          <p:nvPr>
            <p:ph type="sldNum" sz="quarter" idx="12"/>
          </p:nvPr>
        </p:nvSpPr>
        <p:spPr/>
        <p:txBody>
          <a:bodyPr/>
          <a:lstStyle/>
          <a:p>
            <a:fld id="{3937C6ED-A587-4248-96ED-38E9D87C6DA2}" type="slidenum">
              <a:rPr lang="tr-TR" smtClean="0"/>
              <a:t>‹#›</a:t>
            </a:fld>
            <a:endParaRPr lang="tr-TR"/>
          </a:p>
        </p:txBody>
      </p:sp>
    </p:spTree>
    <p:extLst>
      <p:ext uri="{BB962C8B-B14F-4D97-AF65-F5344CB8AC3E}">
        <p14:creationId xmlns:p14="http://schemas.microsoft.com/office/powerpoint/2010/main" val="159542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6285D37-393E-4744-BFA0-4C61CC94BDA5}" type="datetime1">
              <a:rPr lang="tr-TR" smtClean="0"/>
              <a:t>30.10.2023</a:t>
            </a:fld>
            <a:endParaRPr lang="tr-TR"/>
          </a:p>
        </p:txBody>
      </p:sp>
      <p:sp>
        <p:nvSpPr>
          <p:cNvPr id="5" name="Altbilgi Yer Tutucusu 4"/>
          <p:cNvSpPr>
            <a:spLocks noGrp="1"/>
          </p:cNvSpPr>
          <p:nvPr>
            <p:ph type="ftr" sz="quarter" idx="11"/>
          </p:nvPr>
        </p:nvSpPr>
        <p:spPr/>
        <p:txBody>
          <a:bodyPr/>
          <a:lstStyle/>
          <a:p>
            <a:r>
              <a:rPr lang="tr-TR"/>
              <a:t>ADIYAMAN ÜNİVERSİTESİ UZAKTAN EĞİTİM UYGULAMA VE ARAŞTIRMA MERKEZİ (AUZEM)</a:t>
            </a:r>
          </a:p>
        </p:txBody>
      </p:sp>
      <p:sp>
        <p:nvSpPr>
          <p:cNvPr id="6" name="Slayt Numarası Yer Tutucusu 5"/>
          <p:cNvSpPr>
            <a:spLocks noGrp="1"/>
          </p:cNvSpPr>
          <p:nvPr>
            <p:ph type="sldNum" sz="quarter" idx="12"/>
          </p:nvPr>
        </p:nvSpPr>
        <p:spPr/>
        <p:txBody>
          <a:bodyPr/>
          <a:lstStyle/>
          <a:p>
            <a:fld id="{3937C6ED-A587-4248-96ED-38E9D87C6DA2}" type="slidenum">
              <a:rPr lang="tr-TR" smtClean="0"/>
              <a:t>‹#›</a:t>
            </a:fld>
            <a:endParaRPr lang="tr-TR"/>
          </a:p>
        </p:txBody>
      </p:sp>
    </p:spTree>
    <p:extLst>
      <p:ext uri="{BB962C8B-B14F-4D97-AF65-F5344CB8AC3E}">
        <p14:creationId xmlns:p14="http://schemas.microsoft.com/office/powerpoint/2010/main" val="148028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1C49DD2-81C0-4139-9D07-9E1B56D7F258}" type="datetime1">
              <a:rPr lang="tr-TR" smtClean="0"/>
              <a:t>30.10.2023</a:t>
            </a:fld>
            <a:endParaRPr lang="tr-TR"/>
          </a:p>
        </p:txBody>
      </p:sp>
      <p:sp>
        <p:nvSpPr>
          <p:cNvPr id="5" name="Altbilgi Yer Tutucusu 4"/>
          <p:cNvSpPr>
            <a:spLocks noGrp="1"/>
          </p:cNvSpPr>
          <p:nvPr>
            <p:ph type="ftr" sz="quarter" idx="11"/>
          </p:nvPr>
        </p:nvSpPr>
        <p:spPr/>
        <p:txBody>
          <a:bodyPr/>
          <a:lstStyle/>
          <a:p>
            <a:r>
              <a:rPr lang="tr-TR"/>
              <a:t>ADIYAMAN ÜNİVERSİTESİ UZAKTAN EĞİTİM UYGULAMA VE ARAŞTIRMA MERKEZİ (AUZEM)</a:t>
            </a:r>
          </a:p>
        </p:txBody>
      </p:sp>
      <p:sp>
        <p:nvSpPr>
          <p:cNvPr id="6" name="Slayt Numarası Yer Tutucusu 5"/>
          <p:cNvSpPr>
            <a:spLocks noGrp="1"/>
          </p:cNvSpPr>
          <p:nvPr>
            <p:ph type="sldNum" sz="quarter" idx="12"/>
          </p:nvPr>
        </p:nvSpPr>
        <p:spPr/>
        <p:txBody>
          <a:bodyPr/>
          <a:lstStyle/>
          <a:p>
            <a:fld id="{3937C6ED-A587-4248-96ED-38E9D87C6DA2}" type="slidenum">
              <a:rPr lang="tr-TR" smtClean="0"/>
              <a:t>‹#›</a:t>
            </a:fld>
            <a:endParaRPr lang="tr-TR"/>
          </a:p>
        </p:txBody>
      </p:sp>
    </p:spTree>
    <p:extLst>
      <p:ext uri="{BB962C8B-B14F-4D97-AF65-F5344CB8AC3E}">
        <p14:creationId xmlns:p14="http://schemas.microsoft.com/office/powerpoint/2010/main" val="2191783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C2E4CD1E-76FD-416A-B753-89A11C071E31}" type="datetime1">
              <a:rPr lang="tr-TR" smtClean="0"/>
              <a:t>30.10.2023</a:t>
            </a:fld>
            <a:endParaRPr lang="tr-TR"/>
          </a:p>
        </p:txBody>
      </p:sp>
      <p:sp>
        <p:nvSpPr>
          <p:cNvPr id="5" name="Altbilgi Yer Tutucusu 4"/>
          <p:cNvSpPr>
            <a:spLocks noGrp="1"/>
          </p:cNvSpPr>
          <p:nvPr>
            <p:ph type="ftr" sz="quarter" idx="11"/>
          </p:nvPr>
        </p:nvSpPr>
        <p:spPr/>
        <p:txBody>
          <a:bodyPr/>
          <a:lstStyle/>
          <a:p>
            <a:r>
              <a:rPr lang="tr-TR"/>
              <a:t>ADIYAMAN ÜNİVERSİTESİ UZAKTAN EĞİTİM UYGULAMA VE ARAŞTIRMA MERKEZİ (AUZEM)</a:t>
            </a:r>
          </a:p>
        </p:txBody>
      </p:sp>
      <p:sp>
        <p:nvSpPr>
          <p:cNvPr id="6" name="Slayt Numarası Yer Tutucusu 5"/>
          <p:cNvSpPr>
            <a:spLocks noGrp="1"/>
          </p:cNvSpPr>
          <p:nvPr>
            <p:ph type="sldNum" sz="quarter" idx="12"/>
          </p:nvPr>
        </p:nvSpPr>
        <p:spPr/>
        <p:txBody>
          <a:bodyPr/>
          <a:lstStyle/>
          <a:p>
            <a:fld id="{3937C6ED-A587-4248-96ED-38E9D87C6DA2}" type="slidenum">
              <a:rPr lang="tr-TR" smtClean="0"/>
              <a:t>‹#›</a:t>
            </a:fld>
            <a:endParaRPr lang="tr-TR"/>
          </a:p>
        </p:txBody>
      </p:sp>
    </p:spTree>
    <p:extLst>
      <p:ext uri="{BB962C8B-B14F-4D97-AF65-F5344CB8AC3E}">
        <p14:creationId xmlns:p14="http://schemas.microsoft.com/office/powerpoint/2010/main" val="2278658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5CF4AB9-A7FE-4B4B-AAD0-94AA2C7F80F7}" type="datetime1">
              <a:rPr lang="tr-TR" smtClean="0"/>
              <a:t>30.10.2023</a:t>
            </a:fld>
            <a:endParaRPr lang="tr-TR"/>
          </a:p>
        </p:txBody>
      </p:sp>
      <p:sp>
        <p:nvSpPr>
          <p:cNvPr id="6" name="Altbilgi Yer Tutucusu 5"/>
          <p:cNvSpPr>
            <a:spLocks noGrp="1"/>
          </p:cNvSpPr>
          <p:nvPr>
            <p:ph type="ftr" sz="quarter" idx="11"/>
          </p:nvPr>
        </p:nvSpPr>
        <p:spPr/>
        <p:txBody>
          <a:bodyPr/>
          <a:lstStyle/>
          <a:p>
            <a:r>
              <a:rPr lang="tr-TR"/>
              <a:t>ADIYAMAN ÜNİVERSİTESİ UZAKTAN EĞİTİM UYGULAMA VE ARAŞTIRMA MERKEZİ (AUZEM)</a:t>
            </a:r>
          </a:p>
        </p:txBody>
      </p:sp>
      <p:sp>
        <p:nvSpPr>
          <p:cNvPr id="7" name="Slayt Numarası Yer Tutucusu 6"/>
          <p:cNvSpPr>
            <a:spLocks noGrp="1"/>
          </p:cNvSpPr>
          <p:nvPr>
            <p:ph type="sldNum" sz="quarter" idx="12"/>
          </p:nvPr>
        </p:nvSpPr>
        <p:spPr/>
        <p:txBody>
          <a:bodyPr/>
          <a:lstStyle/>
          <a:p>
            <a:fld id="{3937C6ED-A587-4248-96ED-38E9D87C6DA2}" type="slidenum">
              <a:rPr lang="tr-TR" smtClean="0"/>
              <a:t>‹#›</a:t>
            </a:fld>
            <a:endParaRPr lang="tr-TR"/>
          </a:p>
        </p:txBody>
      </p:sp>
    </p:spTree>
    <p:extLst>
      <p:ext uri="{BB962C8B-B14F-4D97-AF65-F5344CB8AC3E}">
        <p14:creationId xmlns:p14="http://schemas.microsoft.com/office/powerpoint/2010/main" val="3329383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D703FB4-2549-4544-8DC4-EF3BA361088A}" type="datetime1">
              <a:rPr lang="tr-TR" smtClean="0"/>
              <a:t>30.10.2023</a:t>
            </a:fld>
            <a:endParaRPr lang="tr-TR"/>
          </a:p>
        </p:txBody>
      </p:sp>
      <p:sp>
        <p:nvSpPr>
          <p:cNvPr id="8" name="Altbilgi Yer Tutucusu 7"/>
          <p:cNvSpPr>
            <a:spLocks noGrp="1"/>
          </p:cNvSpPr>
          <p:nvPr>
            <p:ph type="ftr" sz="quarter" idx="11"/>
          </p:nvPr>
        </p:nvSpPr>
        <p:spPr/>
        <p:txBody>
          <a:bodyPr/>
          <a:lstStyle/>
          <a:p>
            <a:r>
              <a:rPr lang="tr-TR"/>
              <a:t>ADIYAMAN ÜNİVERSİTESİ UZAKTAN EĞİTİM UYGULAMA VE ARAŞTIRMA MERKEZİ (AUZEM)</a:t>
            </a:r>
          </a:p>
        </p:txBody>
      </p:sp>
      <p:sp>
        <p:nvSpPr>
          <p:cNvPr id="9" name="Slayt Numarası Yer Tutucusu 8"/>
          <p:cNvSpPr>
            <a:spLocks noGrp="1"/>
          </p:cNvSpPr>
          <p:nvPr>
            <p:ph type="sldNum" sz="quarter" idx="12"/>
          </p:nvPr>
        </p:nvSpPr>
        <p:spPr/>
        <p:txBody>
          <a:bodyPr/>
          <a:lstStyle/>
          <a:p>
            <a:fld id="{3937C6ED-A587-4248-96ED-38E9D87C6DA2}" type="slidenum">
              <a:rPr lang="tr-TR" smtClean="0"/>
              <a:t>‹#›</a:t>
            </a:fld>
            <a:endParaRPr lang="tr-TR"/>
          </a:p>
        </p:txBody>
      </p:sp>
    </p:spTree>
    <p:extLst>
      <p:ext uri="{BB962C8B-B14F-4D97-AF65-F5344CB8AC3E}">
        <p14:creationId xmlns:p14="http://schemas.microsoft.com/office/powerpoint/2010/main" val="2766127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D6DB7150-3DF7-4B84-A9AC-11F090FD3C36}" type="datetime1">
              <a:rPr lang="tr-TR" smtClean="0"/>
              <a:t>30.10.2023</a:t>
            </a:fld>
            <a:endParaRPr lang="tr-TR"/>
          </a:p>
        </p:txBody>
      </p:sp>
      <p:sp>
        <p:nvSpPr>
          <p:cNvPr id="4" name="Altbilgi Yer Tutucusu 3"/>
          <p:cNvSpPr>
            <a:spLocks noGrp="1"/>
          </p:cNvSpPr>
          <p:nvPr>
            <p:ph type="ftr" sz="quarter" idx="11"/>
          </p:nvPr>
        </p:nvSpPr>
        <p:spPr/>
        <p:txBody>
          <a:bodyPr/>
          <a:lstStyle/>
          <a:p>
            <a:r>
              <a:rPr lang="tr-TR"/>
              <a:t>ADIYAMAN ÜNİVERSİTESİ UZAKTAN EĞİTİM UYGULAMA VE ARAŞTIRMA MERKEZİ (AUZEM)</a:t>
            </a:r>
          </a:p>
        </p:txBody>
      </p:sp>
      <p:sp>
        <p:nvSpPr>
          <p:cNvPr id="5" name="Slayt Numarası Yer Tutucusu 4"/>
          <p:cNvSpPr>
            <a:spLocks noGrp="1"/>
          </p:cNvSpPr>
          <p:nvPr>
            <p:ph type="sldNum" sz="quarter" idx="12"/>
          </p:nvPr>
        </p:nvSpPr>
        <p:spPr/>
        <p:txBody>
          <a:bodyPr/>
          <a:lstStyle/>
          <a:p>
            <a:fld id="{3937C6ED-A587-4248-96ED-38E9D87C6DA2}" type="slidenum">
              <a:rPr lang="tr-TR" smtClean="0"/>
              <a:t>‹#›</a:t>
            </a:fld>
            <a:endParaRPr lang="tr-TR"/>
          </a:p>
        </p:txBody>
      </p:sp>
    </p:spTree>
    <p:extLst>
      <p:ext uri="{BB962C8B-B14F-4D97-AF65-F5344CB8AC3E}">
        <p14:creationId xmlns:p14="http://schemas.microsoft.com/office/powerpoint/2010/main" val="1554376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F63A9C8-9F15-4790-8B6D-C6CA27A3925D}" type="datetime1">
              <a:rPr lang="tr-TR" smtClean="0"/>
              <a:t>30.10.2023</a:t>
            </a:fld>
            <a:endParaRPr lang="tr-TR"/>
          </a:p>
        </p:txBody>
      </p:sp>
      <p:sp>
        <p:nvSpPr>
          <p:cNvPr id="3" name="Altbilgi Yer Tutucusu 2"/>
          <p:cNvSpPr>
            <a:spLocks noGrp="1"/>
          </p:cNvSpPr>
          <p:nvPr>
            <p:ph type="ftr" sz="quarter" idx="11"/>
          </p:nvPr>
        </p:nvSpPr>
        <p:spPr/>
        <p:txBody>
          <a:bodyPr/>
          <a:lstStyle/>
          <a:p>
            <a:r>
              <a:rPr lang="tr-TR"/>
              <a:t>ADIYAMAN ÜNİVERSİTESİ UZAKTAN EĞİTİM UYGULAMA VE ARAŞTIRMA MERKEZİ (AUZEM)</a:t>
            </a:r>
          </a:p>
        </p:txBody>
      </p:sp>
      <p:sp>
        <p:nvSpPr>
          <p:cNvPr id="4" name="Slayt Numarası Yer Tutucusu 3"/>
          <p:cNvSpPr>
            <a:spLocks noGrp="1"/>
          </p:cNvSpPr>
          <p:nvPr>
            <p:ph type="sldNum" sz="quarter" idx="12"/>
          </p:nvPr>
        </p:nvSpPr>
        <p:spPr/>
        <p:txBody>
          <a:bodyPr/>
          <a:lstStyle/>
          <a:p>
            <a:fld id="{3937C6ED-A587-4248-96ED-38E9D87C6DA2}" type="slidenum">
              <a:rPr lang="tr-TR" smtClean="0"/>
              <a:t>‹#›</a:t>
            </a:fld>
            <a:endParaRPr lang="tr-TR"/>
          </a:p>
        </p:txBody>
      </p:sp>
    </p:spTree>
    <p:extLst>
      <p:ext uri="{BB962C8B-B14F-4D97-AF65-F5344CB8AC3E}">
        <p14:creationId xmlns:p14="http://schemas.microsoft.com/office/powerpoint/2010/main" val="915079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D1D7D4C7-FD95-44DF-9037-D6005C4DD7DF}" type="datetime1">
              <a:rPr lang="tr-TR" smtClean="0"/>
              <a:t>30.10.2023</a:t>
            </a:fld>
            <a:endParaRPr lang="tr-TR"/>
          </a:p>
        </p:txBody>
      </p:sp>
      <p:sp>
        <p:nvSpPr>
          <p:cNvPr id="6" name="Altbilgi Yer Tutucusu 5"/>
          <p:cNvSpPr>
            <a:spLocks noGrp="1"/>
          </p:cNvSpPr>
          <p:nvPr>
            <p:ph type="ftr" sz="quarter" idx="11"/>
          </p:nvPr>
        </p:nvSpPr>
        <p:spPr/>
        <p:txBody>
          <a:bodyPr/>
          <a:lstStyle/>
          <a:p>
            <a:r>
              <a:rPr lang="tr-TR"/>
              <a:t>ADIYAMAN ÜNİVERSİTESİ UZAKTAN EĞİTİM UYGULAMA VE ARAŞTIRMA MERKEZİ (AUZEM)</a:t>
            </a:r>
          </a:p>
        </p:txBody>
      </p:sp>
      <p:sp>
        <p:nvSpPr>
          <p:cNvPr id="7" name="Slayt Numarası Yer Tutucusu 6"/>
          <p:cNvSpPr>
            <a:spLocks noGrp="1"/>
          </p:cNvSpPr>
          <p:nvPr>
            <p:ph type="sldNum" sz="quarter" idx="12"/>
          </p:nvPr>
        </p:nvSpPr>
        <p:spPr/>
        <p:txBody>
          <a:bodyPr/>
          <a:lstStyle/>
          <a:p>
            <a:fld id="{3937C6ED-A587-4248-96ED-38E9D87C6DA2}" type="slidenum">
              <a:rPr lang="tr-TR" smtClean="0"/>
              <a:t>‹#›</a:t>
            </a:fld>
            <a:endParaRPr lang="tr-TR"/>
          </a:p>
        </p:txBody>
      </p:sp>
    </p:spTree>
    <p:extLst>
      <p:ext uri="{BB962C8B-B14F-4D97-AF65-F5344CB8AC3E}">
        <p14:creationId xmlns:p14="http://schemas.microsoft.com/office/powerpoint/2010/main" val="2004227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3324E28C-EA43-4095-8E65-F02F072DD67C}" type="datetime1">
              <a:rPr lang="tr-TR" smtClean="0"/>
              <a:t>30.10.2023</a:t>
            </a:fld>
            <a:endParaRPr lang="tr-TR"/>
          </a:p>
        </p:txBody>
      </p:sp>
      <p:sp>
        <p:nvSpPr>
          <p:cNvPr id="6" name="Altbilgi Yer Tutucusu 5"/>
          <p:cNvSpPr>
            <a:spLocks noGrp="1"/>
          </p:cNvSpPr>
          <p:nvPr>
            <p:ph type="ftr" sz="quarter" idx="11"/>
          </p:nvPr>
        </p:nvSpPr>
        <p:spPr/>
        <p:txBody>
          <a:bodyPr/>
          <a:lstStyle/>
          <a:p>
            <a:r>
              <a:rPr lang="tr-TR"/>
              <a:t>ADIYAMAN ÜNİVERSİTESİ UZAKTAN EĞİTİM UYGULAMA VE ARAŞTIRMA MERKEZİ (AUZEM)</a:t>
            </a:r>
          </a:p>
        </p:txBody>
      </p:sp>
      <p:sp>
        <p:nvSpPr>
          <p:cNvPr id="7" name="Slayt Numarası Yer Tutucusu 6"/>
          <p:cNvSpPr>
            <a:spLocks noGrp="1"/>
          </p:cNvSpPr>
          <p:nvPr>
            <p:ph type="sldNum" sz="quarter" idx="12"/>
          </p:nvPr>
        </p:nvSpPr>
        <p:spPr/>
        <p:txBody>
          <a:bodyPr/>
          <a:lstStyle/>
          <a:p>
            <a:fld id="{3937C6ED-A587-4248-96ED-38E9D87C6DA2}" type="slidenum">
              <a:rPr lang="tr-TR" smtClean="0"/>
              <a:t>‹#›</a:t>
            </a:fld>
            <a:endParaRPr lang="tr-TR"/>
          </a:p>
        </p:txBody>
      </p:sp>
    </p:spTree>
    <p:extLst>
      <p:ext uri="{BB962C8B-B14F-4D97-AF65-F5344CB8AC3E}">
        <p14:creationId xmlns:p14="http://schemas.microsoft.com/office/powerpoint/2010/main" val="4140285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AD3FD0-3082-40E4-9850-AF5240E747E0}" type="datetime1">
              <a:rPr lang="tr-TR" smtClean="0"/>
              <a:t>30.10.2023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ADIYAMAN ÜNİVERSİTESİ UZAKTAN EĞİTİM UYGULAMA VE ARAŞTIRMA MERKEZİ (AUZEM)</a:t>
            </a: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7C6ED-A587-4248-96ED-38E9D87C6DA2}" type="slidenum">
              <a:rPr lang="tr-TR" smtClean="0"/>
              <a:t>‹#›</a:t>
            </a:fld>
            <a:endParaRPr lang="tr-TR"/>
          </a:p>
        </p:txBody>
      </p:sp>
    </p:spTree>
    <p:extLst>
      <p:ext uri="{BB962C8B-B14F-4D97-AF65-F5344CB8AC3E}">
        <p14:creationId xmlns:p14="http://schemas.microsoft.com/office/powerpoint/2010/main" val="438949618"/>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404078" y="3377186"/>
            <a:ext cx="9553732" cy="3353398"/>
          </a:xfrm>
        </p:spPr>
        <p:txBody>
          <a:bodyPr>
            <a:normAutofit/>
          </a:bodyPr>
          <a:lstStyle/>
          <a:p>
            <a:r>
              <a:rPr lang="tr-TR" sz="4000" dirty="0"/>
              <a:t>ADIYAMAN ÜNİVERSİTESİ</a:t>
            </a:r>
          </a:p>
          <a:p>
            <a:r>
              <a:rPr lang="tr-TR" dirty="0"/>
              <a:t>UZAKTAN EĞİTİM UYGULAMA VE ARAŞTIRMA MERKEZİ(AUZEM)</a:t>
            </a:r>
          </a:p>
          <a:p>
            <a:endParaRPr lang="tr-TR" sz="26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1971" y="449705"/>
            <a:ext cx="2657945" cy="2657945"/>
          </a:xfrm>
          <a:prstGeom prst="rect">
            <a:avLst/>
          </a:prstGeom>
          <a:noFill/>
          <a:effectLst>
            <a:glow>
              <a:schemeClr val="accent1">
                <a:alpha val="53000"/>
              </a:schemeClr>
            </a:glow>
            <a:reflection endPos="0" dir="5400000" sy="-100000" algn="bl" rotWithShape="0"/>
            <a:softEdge rad="0"/>
          </a:effec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8326" y="5347454"/>
            <a:ext cx="2023674" cy="1517756"/>
          </a:xfrm>
          <a:prstGeom prst="rect">
            <a:avLst/>
          </a:prstGeom>
        </p:spPr>
      </p:pic>
    </p:spTree>
    <p:extLst>
      <p:ext uri="{BB962C8B-B14F-4D97-AF65-F5344CB8AC3E}">
        <p14:creationId xmlns:p14="http://schemas.microsoft.com/office/powerpoint/2010/main" val="2940274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Problemler</a:t>
            </a:r>
          </a:p>
        </p:txBody>
      </p:sp>
      <p:sp>
        <p:nvSpPr>
          <p:cNvPr id="3" name="İçerik Yer Tutucusu 2"/>
          <p:cNvSpPr>
            <a:spLocks noGrp="1"/>
          </p:cNvSpPr>
          <p:nvPr>
            <p:ph idx="1"/>
          </p:nvPr>
        </p:nvSpPr>
        <p:spPr/>
        <p:txBody>
          <a:bodyPr/>
          <a:lstStyle/>
          <a:p>
            <a:pPr lvl="0"/>
            <a:r>
              <a:rPr lang="tr-TR" dirty="0"/>
              <a:t>Ortak Dersleri izlemek ve daha iyi faydalanmak için öğrencilere </a:t>
            </a:r>
            <a:r>
              <a:rPr lang="tr-TR" b="1" dirty="0"/>
              <a:t>internet merkezi </a:t>
            </a:r>
            <a:r>
              <a:rPr lang="tr-TR" dirty="0"/>
              <a:t>imkanı sağlanması</a:t>
            </a:r>
          </a:p>
          <a:p>
            <a:pPr lvl="0"/>
            <a:r>
              <a:rPr lang="tr-TR" dirty="0"/>
              <a:t>Yeni bölüm ve program açmak için birimlerden destek olmayışı ve önyargı ile yaklaşımlar</a:t>
            </a:r>
          </a:p>
        </p:txBody>
      </p:sp>
      <p:sp>
        <p:nvSpPr>
          <p:cNvPr id="4" name="Altbilgi Yer Tutucusu 3"/>
          <p:cNvSpPr>
            <a:spLocks noGrp="1"/>
          </p:cNvSpPr>
          <p:nvPr>
            <p:ph type="ftr" sz="quarter" idx="11"/>
          </p:nvPr>
        </p:nvSpPr>
        <p:spPr/>
        <p:txBody>
          <a:bodyPr/>
          <a:lstStyle/>
          <a:p>
            <a:r>
              <a:rPr lang="tr-TR"/>
              <a:t>ADIYAMAN ÜNİVERSİTESİ UZAKTAN EĞİTİM UYGULAMA VE ARAŞTIRMA MERKEZİ (AUZEM)</a:t>
            </a:r>
          </a:p>
        </p:txBody>
      </p:sp>
      <p:sp>
        <p:nvSpPr>
          <p:cNvPr id="5" name="Slayt Numarası Yer Tutucusu 4"/>
          <p:cNvSpPr>
            <a:spLocks noGrp="1"/>
          </p:cNvSpPr>
          <p:nvPr>
            <p:ph type="sldNum" sz="quarter" idx="12"/>
          </p:nvPr>
        </p:nvSpPr>
        <p:spPr/>
        <p:txBody>
          <a:bodyPr/>
          <a:lstStyle/>
          <a:p>
            <a:fld id="{3937C6ED-A587-4248-96ED-38E9D87C6DA2}" type="slidenum">
              <a:rPr lang="tr-TR" smtClean="0"/>
              <a:t>10</a:t>
            </a:fld>
            <a:endParaRPr lang="tr-TR"/>
          </a:p>
        </p:txBody>
      </p:sp>
      <p:pic>
        <p:nvPicPr>
          <p:cNvPr id="6"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2903" y="59960"/>
            <a:ext cx="1729117" cy="744033"/>
          </a:xfrm>
          <a:prstGeom prst="rect">
            <a:avLst/>
          </a:prstGeom>
        </p:spPr>
      </p:pic>
    </p:spTree>
    <p:extLst>
      <p:ext uri="{BB962C8B-B14F-4D97-AF65-F5344CB8AC3E}">
        <p14:creationId xmlns:p14="http://schemas.microsoft.com/office/powerpoint/2010/main" val="249199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AUZEM SİSTEMDEN BİR GÖRÜNTÜ</a:t>
            </a:r>
          </a:p>
        </p:txBody>
      </p:sp>
      <p:sp>
        <p:nvSpPr>
          <p:cNvPr id="4" name="Altbilgi Yer Tutucusu 3"/>
          <p:cNvSpPr>
            <a:spLocks noGrp="1"/>
          </p:cNvSpPr>
          <p:nvPr>
            <p:ph type="ftr" sz="quarter" idx="11"/>
          </p:nvPr>
        </p:nvSpPr>
        <p:spPr/>
        <p:txBody>
          <a:bodyPr/>
          <a:lstStyle/>
          <a:p>
            <a:r>
              <a:rPr lang="tr-TR"/>
              <a:t>ADIYAMAN ÜNİVERSİTESİ UZAKTAN EĞİTİM UYGULAMA VE ARAŞTIRMA MERKEZİ (AUZEM)</a:t>
            </a:r>
          </a:p>
        </p:txBody>
      </p:sp>
      <p:sp>
        <p:nvSpPr>
          <p:cNvPr id="5" name="Slayt Numarası Yer Tutucusu 4"/>
          <p:cNvSpPr>
            <a:spLocks noGrp="1"/>
          </p:cNvSpPr>
          <p:nvPr>
            <p:ph type="sldNum" sz="quarter" idx="12"/>
          </p:nvPr>
        </p:nvSpPr>
        <p:spPr/>
        <p:txBody>
          <a:bodyPr/>
          <a:lstStyle/>
          <a:p>
            <a:fld id="{3937C6ED-A587-4248-96ED-38E9D87C6DA2}" type="slidenum">
              <a:rPr lang="tr-TR" smtClean="0"/>
              <a:t>11</a:t>
            </a:fld>
            <a:endParaRPr lang="tr-TR"/>
          </a:p>
        </p:txBody>
      </p:sp>
      <p:pic>
        <p:nvPicPr>
          <p:cNvPr id="8"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2903" y="59960"/>
            <a:ext cx="1729117" cy="744033"/>
          </a:xfrm>
          <a:prstGeom prst="rect">
            <a:avLst/>
          </a:prstGeom>
        </p:spPr>
      </p:pic>
      <p:sp>
        <p:nvSpPr>
          <p:cNvPr id="7" name="İçerik Yer Tutucusu 6">
            <a:extLst>
              <a:ext uri="{FF2B5EF4-FFF2-40B4-BE49-F238E27FC236}">
                <a16:creationId xmlns:a16="http://schemas.microsoft.com/office/drawing/2014/main" id="{61B911BF-19CC-5662-9516-4865F46C471F}"/>
              </a:ext>
            </a:extLst>
          </p:cNvPr>
          <p:cNvSpPr>
            <a:spLocks noGrp="1"/>
          </p:cNvSpPr>
          <p:nvPr>
            <p:ph idx="1"/>
          </p:nvPr>
        </p:nvSpPr>
        <p:spPr/>
        <p:txBody>
          <a:bodyPr/>
          <a:lstStyle/>
          <a:p>
            <a:endParaRPr lang="tr-TR"/>
          </a:p>
        </p:txBody>
      </p:sp>
      <p:pic>
        <p:nvPicPr>
          <p:cNvPr id="10" name="Resim 9">
            <a:extLst>
              <a:ext uri="{FF2B5EF4-FFF2-40B4-BE49-F238E27FC236}">
                <a16:creationId xmlns:a16="http://schemas.microsoft.com/office/drawing/2014/main" id="{4AC0AC44-F8E7-8BE9-2309-7495B7DCA42E}"/>
              </a:ext>
            </a:extLst>
          </p:cNvPr>
          <p:cNvPicPr>
            <a:picLocks noChangeAspect="1"/>
          </p:cNvPicPr>
          <p:nvPr/>
        </p:nvPicPr>
        <p:blipFill>
          <a:blip r:embed="rId3"/>
          <a:stretch>
            <a:fillRect/>
          </a:stretch>
        </p:blipFill>
        <p:spPr>
          <a:xfrm>
            <a:off x="2116667" y="1729581"/>
            <a:ext cx="8077200" cy="4543425"/>
          </a:xfrm>
          <a:prstGeom prst="rect">
            <a:avLst/>
          </a:prstGeom>
        </p:spPr>
      </p:pic>
    </p:spTree>
    <p:extLst>
      <p:ext uri="{BB962C8B-B14F-4D97-AF65-F5344CB8AC3E}">
        <p14:creationId xmlns:p14="http://schemas.microsoft.com/office/powerpoint/2010/main" val="416217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7413" y="2012950"/>
            <a:ext cx="2143125" cy="2133600"/>
          </a:xfrm>
        </p:spPr>
      </p:pic>
      <p:sp>
        <p:nvSpPr>
          <p:cNvPr id="4" name="Altbilgi Yer Tutucusu 3"/>
          <p:cNvSpPr>
            <a:spLocks noGrp="1"/>
          </p:cNvSpPr>
          <p:nvPr>
            <p:ph type="ftr" sz="quarter" idx="11"/>
          </p:nvPr>
        </p:nvSpPr>
        <p:spPr/>
        <p:txBody>
          <a:bodyPr/>
          <a:lstStyle/>
          <a:p>
            <a:r>
              <a:rPr lang="tr-TR"/>
              <a:t>ADIYAMAN ÜNİVERSİTESİ UZAKTAN EĞİTİM UYGULAMA VE ARAŞTIRMA MERKEZİ (AUZEM)</a:t>
            </a:r>
          </a:p>
        </p:txBody>
      </p:sp>
      <p:sp>
        <p:nvSpPr>
          <p:cNvPr id="5" name="Slayt Numarası Yer Tutucusu 4"/>
          <p:cNvSpPr>
            <a:spLocks noGrp="1"/>
          </p:cNvSpPr>
          <p:nvPr>
            <p:ph type="sldNum" sz="quarter" idx="12"/>
          </p:nvPr>
        </p:nvSpPr>
        <p:spPr/>
        <p:txBody>
          <a:bodyPr/>
          <a:lstStyle/>
          <a:p>
            <a:fld id="{3937C6ED-A587-4248-96ED-38E9D87C6DA2}" type="slidenum">
              <a:rPr lang="tr-TR" smtClean="0"/>
              <a:t>12</a:t>
            </a:fld>
            <a:endParaRPr lang="tr-TR"/>
          </a:p>
        </p:txBody>
      </p:sp>
      <p:sp>
        <p:nvSpPr>
          <p:cNvPr id="7" name="Unvan 1"/>
          <p:cNvSpPr txBox="1">
            <a:spLocks/>
          </p:cNvSpPr>
          <p:nvPr/>
        </p:nvSpPr>
        <p:spPr>
          <a:xfrm>
            <a:off x="3862589" y="2416968"/>
            <a:ext cx="30716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a:t>Sorular </a:t>
            </a:r>
          </a:p>
        </p:txBody>
      </p:sp>
      <p:sp>
        <p:nvSpPr>
          <p:cNvPr id="8" name="Dikdörtgen 7"/>
          <p:cNvSpPr/>
          <p:nvPr/>
        </p:nvSpPr>
        <p:spPr>
          <a:xfrm>
            <a:off x="3708887" y="721598"/>
            <a:ext cx="4997232" cy="1107996"/>
          </a:xfrm>
          <a:prstGeom prst="rect">
            <a:avLst/>
          </a:prstGeom>
          <a:noFill/>
        </p:spPr>
        <p:txBody>
          <a:bodyPr wrap="square" lIns="91440" tIns="45720" rIns="91440" bIns="45720">
            <a:spAutoFit/>
          </a:bodyPr>
          <a:lstStyle/>
          <a:p>
            <a:pPr algn="ctr"/>
            <a:r>
              <a:rPr lang="tr-TR"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Teşekkürler</a:t>
            </a:r>
          </a:p>
        </p:txBody>
      </p:sp>
      <p:sp>
        <p:nvSpPr>
          <p:cNvPr id="9" name="Unvan 8"/>
          <p:cNvSpPr>
            <a:spLocks noGrp="1"/>
          </p:cNvSpPr>
          <p:nvPr>
            <p:ph type="title"/>
          </p:nvPr>
        </p:nvSpPr>
        <p:spPr>
          <a:xfrm>
            <a:off x="1161245" y="4039394"/>
            <a:ext cx="10515600" cy="1325563"/>
          </a:xfrm>
        </p:spPr>
        <p:txBody>
          <a:bodyPr>
            <a:normAutofit/>
          </a:bodyPr>
          <a:lstStyle/>
          <a:p>
            <a:br>
              <a:rPr lang="tr-TR" dirty="0"/>
            </a:br>
            <a:endParaRPr lang="tr-TR" dirty="0"/>
          </a:p>
        </p:txBody>
      </p:sp>
      <p:sp>
        <p:nvSpPr>
          <p:cNvPr id="12" name="Dikdörtgen 11"/>
          <p:cNvSpPr/>
          <p:nvPr/>
        </p:nvSpPr>
        <p:spPr>
          <a:xfrm>
            <a:off x="2007827" y="4660889"/>
            <a:ext cx="8399351" cy="954107"/>
          </a:xfrm>
          <a:prstGeom prst="rect">
            <a:avLst/>
          </a:prstGeom>
          <a:noFill/>
        </p:spPr>
        <p:txBody>
          <a:bodyPr wrap="none" lIns="91440" tIns="45720" rIns="91440" bIns="45720">
            <a:spAutoFit/>
          </a:bodyPr>
          <a:lstStyle/>
          <a:p>
            <a:pPr algn="ctr"/>
            <a:r>
              <a:rPr lang="tr-TR"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UZAKTAN EĞİTİM UYGULAMA VE ARAŞTIRMA MERKEZİ</a:t>
            </a:r>
          </a:p>
          <a:p>
            <a:pPr algn="ctr"/>
            <a:r>
              <a:rPr lang="tr-TR"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(AUZEM)</a:t>
            </a:r>
          </a:p>
        </p:txBody>
      </p:sp>
      <p:pic>
        <p:nvPicPr>
          <p:cNvPr id="10" name="İçerik Yer Tutucusu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2903" y="59960"/>
            <a:ext cx="1729117" cy="744033"/>
          </a:xfrm>
          <a:prstGeom prst="rect">
            <a:avLst/>
          </a:prstGeom>
        </p:spPr>
      </p:pic>
    </p:spTree>
    <p:extLst>
      <p:ext uri="{BB962C8B-B14F-4D97-AF65-F5344CB8AC3E}">
        <p14:creationId xmlns:p14="http://schemas.microsoft.com/office/powerpoint/2010/main" val="281170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Birim Hakkında</a:t>
            </a:r>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432903" y="59960"/>
            <a:ext cx="1729117" cy="744033"/>
          </a:xfrm>
        </p:spPr>
      </p:pic>
      <p:sp>
        <p:nvSpPr>
          <p:cNvPr id="5" name="Altbilgi Yer Tutucusu 4"/>
          <p:cNvSpPr>
            <a:spLocks noGrp="1"/>
          </p:cNvSpPr>
          <p:nvPr>
            <p:ph type="ftr" sz="quarter" idx="11"/>
          </p:nvPr>
        </p:nvSpPr>
        <p:spPr/>
        <p:txBody>
          <a:bodyPr/>
          <a:lstStyle/>
          <a:p>
            <a:r>
              <a:rPr lang="tr-TR" dirty="0"/>
              <a:t>ADIYAMAN ÜNİVERSİTESİ UZAKTAN EĞİTİM UYGULAMA VE ARAŞTIRMA MERKEZİ (AUZEM)</a:t>
            </a:r>
          </a:p>
        </p:txBody>
      </p:sp>
      <p:sp>
        <p:nvSpPr>
          <p:cNvPr id="6" name="Slayt Numarası Yer Tutucusu 5"/>
          <p:cNvSpPr>
            <a:spLocks noGrp="1"/>
          </p:cNvSpPr>
          <p:nvPr>
            <p:ph type="sldNum" sz="quarter" idx="12"/>
          </p:nvPr>
        </p:nvSpPr>
        <p:spPr/>
        <p:txBody>
          <a:bodyPr/>
          <a:lstStyle/>
          <a:p>
            <a:fld id="{3937C6ED-A587-4248-96ED-38E9D87C6DA2}" type="slidenum">
              <a:rPr lang="tr-TR" smtClean="0"/>
              <a:t>2</a:t>
            </a:fld>
            <a:endParaRPr lang="tr-TR"/>
          </a:p>
        </p:txBody>
      </p:sp>
      <p:sp>
        <p:nvSpPr>
          <p:cNvPr id="7" name="İçerik Yer Tutucusu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tr-TR" sz="2400" dirty="0"/>
              <a:t>	Adıyaman Üniversitesi Uzaktan Eğitim Uygulama ve Araştırma Merkezi 2014 yılından itibaren faaliyetlerine başlamıştır. Uzaktan Eğitim Yönetmeliği 27/05/2014 tarihi ve 29012 sayısı ile Resmi Gazete’ de yayınlanmıştır.</a:t>
            </a:r>
          </a:p>
          <a:p>
            <a:pPr marL="0" indent="0" algn="just">
              <a:buNone/>
            </a:pPr>
            <a:endParaRPr lang="tr-TR" sz="2400" dirty="0"/>
          </a:p>
          <a:p>
            <a:pPr marL="0" indent="0" algn="just">
              <a:buNone/>
            </a:pPr>
            <a:r>
              <a:rPr lang="tr-TR" sz="2400" dirty="0"/>
              <a:t>	2014 yılında kurulan merkezimiz,  üniversitemiz tüm bölümlerde verilmekte olan Ortak Dersler, Formasyon Dersleri ve Sertifika programları ile ortalama </a:t>
            </a:r>
            <a:r>
              <a:rPr lang="tr-TR" sz="2400" b="1" dirty="0"/>
              <a:t>7900</a:t>
            </a:r>
            <a:r>
              <a:rPr lang="tr-TR" sz="2400" dirty="0"/>
              <a:t> öğrenciye uzaktan eğitim hizmeti verilmektedir. </a:t>
            </a:r>
            <a:endParaRPr lang="tr-TR" dirty="0"/>
          </a:p>
        </p:txBody>
      </p:sp>
    </p:spTree>
    <p:extLst>
      <p:ext uri="{BB962C8B-B14F-4D97-AF65-F5344CB8AC3E}">
        <p14:creationId xmlns:p14="http://schemas.microsoft.com/office/powerpoint/2010/main" val="407861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Misyon</a:t>
            </a:r>
          </a:p>
        </p:txBody>
      </p:sp>
      <p:sp>
        <p:nvSpPr>
          <p:cNvPr id="3" name="İçerik Yer Tutucusu 2"/>
          <p:cNvSpPr>
            <a:spLocks noGrp="1"/>
          </p:cNvSpPr>
          <p:nvPr>
            <p:ph idx="1"/>
          </p:nvPr>
        </p:nvSpPr>
        <p:spPr>
          <a:xfrm>
            <a:off x="838200" y="1345940"/>
            <a:ext cx="10515600" cy="4351338"/>
          </a:xfrm>
        </p:spPr>
        <p:txBody>
          <a:bodyPr/>
          <a:lstStyle/>
          <a:p>
            <a:pPr marL="0" indent="0" algn="just">
              <a:buNone/>
            </a:pPr>
            <a:r>
              <a:rPr lang="tr-TR" sz="2400" dirty="0"/>
              <a:t>	</a:t>
            </a:r>
            <a:r>
              <a:rPr lang="tr-TR" sz="2400" dirty="0" err="1"/>
              <a:t>AUZEM’in</a:t>
            </a:r>
            <a:r>
              <a:rPr lang="tr-TR" sz="2400" dirty="0"/>
              <a:t> ihtiyaç duyduğu teknolojik altyapı, sistem ve servisleri sağlamakla görevli bir uygulama ve araştırma merkezidir. Uzaktan öğrenme ve öğretmeyi mükemmel biçimde yürütmek ve geliştirmek için kalite anlayışı ile yeni ve yenilikçi teknolojiler kullanarak Ar-Ge çalışmaları yürütmek ve bunları eğitim-öğretimde uygulayıp topluma yaymaktır.</a:t>
            </a:r>
          </a:p>
          <a:p>
            <a:pPr marL="0" indent="0">
              <a:buNone/>
            </a:pPr>
            <a:endParaRPr lang="tr-TR" dirty="0"/>
          </a:p>
        </p:txBody>
      </p:sp>
      <p:sp>
        <p:nvSpPr>
          <p:cNvPr id="4" name="Altbilgi Yer Tutucusu 3"/>
          <p:cNvSpPr>
            <a:spLocks noGrp="1"/>
          </p:cNvSpPr>
          <p:nvPr>
            <p:ph type="ftr" sz="quarter" idx="11"/>
          </p:nvPr>
        </p:nvSpPr>
        <p:spPr/>
        <p:txBody>
          <a:bodyPr/>
          <a:lstStyle/>
          <a:p>
            <a:r>
              <a:rPr lang="tr-TR"/>
              <a:t>ADIYAMAN ÜNİVERSİTESİ UZAKTAN EĞİTİM UYGULAMA VE ARAŞTIRMA MERKEZİ (AUZEM)</a:t>
            </a:r>
          </a:p>
        </p:txBody>
      </p:sp>
      <p:sp>
        <p:nvSpPr>
          <p:cNvPr id="5" name="Slayt Numarası Yer Tutucusu 4"/>
          <p:cNvSpPr>
            <a:spLocks noGrp="1"/>
          </p:cNvSpPr>
          <p:nvPr>
            <p:ph type="sldNum" sz="quarter" idx="12"/>
          </p:nvPr>
        </p:nvSpPr>
        <p:spPr/>
        <p:txBody>
          <a:bodyPr/>
          <a:lstStyle/>
          <a:p>
            <a:fld id="{3937C6ED-A587-4248-96ED-38E9D87C6DA2}" type="slidenum">
              <a:rPr lang="tr-TR" smtClean="0"/>
              <a:t>3</a:t>
            </a:fld>
            <a:endParaRPr lang="tr-TR"/>
          </a:p>
        </p:txBody>
      </p:sp>
      <p:sp>
        <p:nvSpPr>
          <p:cNvPr id="6" name="Unvan 1"/>
          <p:cNvSpPr txBox="1">
            <a:spLocks/>
          </p:cNvSpPr>
          <p:nvPr/>
        </p:nvSpPr>
        <p:spPr>
          <a:xfrm>
            <a:off x="838200" y="338064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b="1" dirty="0"/>
              <a:t>Vizyon</a:t>
            </a:r>
          </a:p>
        </p:txBody>
      </p:sp>
      <p:sp>
        <p:nvSpPr>
          <p:cNvPr id="7" name="İçerik Yer Tutucusu 2"/>
          <p:cNvSpPr txBox="1">
            <a:spLocks/>
          </p:cNvSpPr>
          <p:nvPr/>
        </p:nvSpPr>
        <p:spPr>
          <a:xfrm>
            <a:off x="838200" y="4363243"/>
            <a:ext cx="10515600" cy="23582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tr-TR" sz="2400" dirty="0"/>
              <a:t>	Evrensel değerleri temel alan, çağdaş bir eğitim ve öğretim sunan, bulunduğu bölgenin </a:t>
            </a:r>
            <a:r>
              <a:rPr lang="tr-TR" sz="2400" dirty="0" err="1"/>
              <a:t>sosyo</a:t>
            </a:r>
            <a:r>
              <a:rPr lang="tr-TR" sz="2400" dirty="0"/>
              <a:t>-ekonomik yapısını değiştiren, tüm bireyler için hayat boyu eğitim ve sınırsız öğrenmeyi amaç edinen, isteyen herkese uzaktan eğitim teknolojileri ile ulaştırmayı hedefleyen tercih edilebilir saygın üniversitemizin araştırma ve uygulama merkezi birimi olmaktır.</a:t>
            </a:r>
          </a:p>
          <a:p>
            <a:pPr marL="0" indent="0">
              <a:buFont typeface="Arial" panose="020B0604020202020204" pitchFamily="34" charset="0"/>
              <a:buNone/>
            </a:pPr>
            <a:endParaRPr lang="tr-TR" dirty="0"/>
          </a:p>
        </p:txBody>
      </p:sp>
      <p:pic>
        <p:nvPicPr>
          <p:cNvPr id="8"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2903" y="59960"/>
            <a:ext cx="1729117" cy="744033"/>
          </a:xfrm>
          <a:prstGeom prst="rect">
            <a:avLst/>
          </a:prstGeom>
        </p:spPr>
      </p:pic>
    </p:spTree>
    <p:extLst>
      <p:ext uri="{BB962C8B-B14F-4D97-AF65-F5344CB8AC3E}">
        <p14:creationId xmlns:p14="http://schemas.microsoft.com/office/powerpoint/2010/main" val="426558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Amaçlar</a:t>
            </a:r>
          </a:p>
        </p:txBody>
      </p:sp>
      <p:sp>
        <p:nvSpPr>
          <p:cNvPr id="3" name="İçerik Yer Tutucusu 2"/>
          <p:cNvSpPr>
            <a:spLocks noGrp="1"/>
          </p:cNvSpPr>
          <p:nvPr>
            <p:ph idx="1"/>
          </p:nvPr>
        </p:nvSpPr>
        <p:spPr/>
        <p:txBody>
          <a:bodyPr>
            <a:normAutofit fontScale="92500"/>
          </a:bodyPr>
          <a:lstStyle/>
          <a:p>
            <a:pPr algn="just"/>
            <a:r>
              <a:rPr lang="tr-TR" sz="2600" dirty="0"/>
              <a:t>İletişim ve bilgi teknolojisine dayalı olarak Üniversitede ön lisans, lisans, yüksek lisans, doktora ve sertifika gibi sürekli eğitim faaliyetlerine dahil tüm eğitim programları kapsamında uzaktan yapılan eğitim için plan, program, koordinasyon ve uygulama faaliyetlerini yürütmek,</a:t>
            </a:r>
          </a:p>
          <a:p>
            <a:pPr algn="just"/>
            <a:r>
              <a:rPr lang="tr-TR" sz="2600" dirty="0"/>
              <a:t>Yükseköğretimin yeni öğrenci kitlelerine yayılmasını sağlamak suretiyle verimliliği artırmak, bilgiyi tüm kitlelere yaygınlaştırmak,</a:t>
            </a:r>
          </a:p>
          <a:p>
            <a:pPr algn="just"/>
            <a:r>
              <a:rPr lang="tr-TR" sz="2600" dirty="0"/>
              <a:t>Yükseköğretimde üretilen bilgiyi zaman ve mekândan bağımsız bütün ilgililere ulaştırmak,</a:t>
            </a:r>
          </a:p>
          <a:p>
            <a:pPr algn="just"/>
            <a:r>
              <a:rPr lang="tr-TR" sz="2600" dirty="0"/>
              <a:t>Teknolojinin sağladığı çoklu ve etkileşimli ortam imkânlarıyla eğitimin etkinliğini artırmak,</a:t>
            </a:r>
          </a:p>
          <a:p>
            <a:pPr algn="just"/>
            <a:r>
              <a:rPr lang="tr-TR" sz="2600" dirty="0"/>
              <a:t>Uzaktan eğitim ile ilgili araştırma-geliştirme ve uygulama çalışmaları yapmak,</a:t>
            </a:r>
          </a:p>
          <a:p>
            <a:pPr marL="0" indent="0" algn="just">
              <a:buNone/>
            </a:pPr>
            <a:endParaRPr lang="tr-TR" dirty="0"/>
          </a:p>
        </p:txBody>
      </p:sp>
      <p:sp>
        <p:nvSpPr>
          <p:cNvPr id="4" name="Altbilgi Yer Tutucusu 3"/>
          <p:cNvSpPr>
            <a:spLocks noGrp="1"/>
          </p:cNvSpPr>
          <p:nvPr>
            <p:ph type="ftr" sz="quarter" idx="11"/>
          </p:nvPr>
        </p:nvSpPr>
        <p:spPr/>
        <p:txBody>
          <a:bodyPr/>
          <a:lstStyle/>
          <a:p>
            <a:r>
              <a:rPr lang="tr-TR"/>
              <a:t>ADIYAMAN ÜNİVERSİTESİ UZAKTAN EĞİTİM UYGULAMA VE ARAŞTIRMA MERKEZİ (AUZEM)</a:t>
            </a:r>
          </a:p>
        </p:txBody>
      </p:sp>
      <p:sp>
        <p:nvSpPr>
          <p:cNvPr id="5" name="Slayt Numarası Yer Tutucusu 4"/>
          <p:cNvSpPr>
            <a:spLocks noGrp="1"/>
          </p:cNvSpPr>
          <p:nvPr>
            <p:ph type="sldNum" sz="quarter" idx="12"/>
          </p:nvPr>
        </p:nvSpPr>
        <p:spPr/>
        <p:txBody>
          <a:bodyPr/>
          <a:lstStyle/>
          <a:p>
            <a:fld id="{3937C6ED-A587-4248-96ED-38E9D87C6DA2}" type="slidenum">
              <a:rPr lang="tr-TR" smtClean="0"/>
              <a:t>4</a:t>
            </a:fld>
            <a:endParaRPr lang="tr-TR"/>
          </a:p>
        </p:txBody>
      </p:sp>
      <p:pic>
        <p:nvPicPr>
          <p:cNvPr id="1026" name="Picture 2" descr="http://www.adilmedya.com/wp-content/uploads/resim/C6330469bccc2f48c12d9595d8daf7a9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6241" y="5392604"/>
            <a:ext cx="2151917" cy="1401248"/>
          </a:xfrm>
          <a:prstGeom prst="rect">
            <a:avLst/>
          </a:prstGeom>
          <a:noFill/>
          <a:extLst>
            <a:ext uri="{909E8E84-426E-40DD-AFC4-6F175D3DCCD1}">
              <a14:hiddenFill xmlns:a14="http://schemas.microsoft.com/office/drawing/2010/main">
                <a:solidFill>
                  <a:srgbClr val="FFFFFF"/>
                </a:solidFill>
              </a14:hiddenFill>
            </a:ext>
          </a:extLst>
        </p:spPr>
      </p:pic>
      <p:pic>
        <p:nvPicPr>
          <p:cNvPr id="7" name="İçerik Yer Tutucusu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2903" y="59960"/>
            <a:ext cx="1729117" cy="744033"/>
          </a:xfrm>
          <a:prstGeom prst="rect">
            <a:avLst/>
          </a:prstGeom>
        </p:spPr>
      </p:pic>
    </p:spTree>
    <p:extLst>
      <p:ext uri="{BB962C8B-B14F-4D97-AF65-F5344CB8AC3E}">
        <p14:creationId xmlns:p14="http://schemas.microsoft.com/office/powerpoint/2010/main" val="155247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7D36CA-F075-7227-AD0C-2A9ECACCF2B4}"/>
              </a:ext>
            </a:extLst>
          </p:cNvPr>
          <p:cNvSpPr>
            <a:spLocks noGrp="1"/>
          </p:cNvSpPr>
          <p:nvPr>
            <p:ph type="title"/>
          </p:nvPr>
        </p:nvSpPr>
        <p:spPr/>
        <p:txBody>
          <a:bodyPr/>
          <a:lstStyle/>
          <a:p>
            <a:endParaRPr lang="en-US"/>
          </a:p>
        </p:txBody>
      </p:sp>
      <p:pic>
        <p:nvPicPr>
          <p:cNvPr id="7" name="İçerik Yer Tutucusu 6" descr="metin, ekran görüntüsü, yazı tipi, tasarım içeren bir resim&#10;&#10;Açıklama otomatik olarak oluşturuldu">
            <a:extLst>
              <a:ext uri="{FF2B5EF4-FFF2-40B4-BE49-F238E27FC236}">
                <a16:creationId xmlns:a16="http://schemas.microsoft.com/office/drawing/2014/main" id="{4ECFBE85-DCF6-8925-1380-A533985E68F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66775" y="365125"/>
            <a:ext cx="5850615" cy="6533187"/>
          </a:xfrm>
        </p:spPr>
      </p:pic>
      <p:sp>
        <p:nvSpPr>
          <p:cNvPr id="4" name="Alt Bilgi Yer Tutucusu 3">
            <a:extLst>
              <a:ext uri="{FF2B5EF4-FFF2-40B4-BE49-F238E27FC236}">
                <a16:creationId xmlns:a16="http://schemas.microsoft.com/office/drawing/2014/main" id="{80EC8C21-FEC8-6D49-B404-16F327D3BB4C}"/>
              </a:ext>
            </a:extLst>
          </p:cNvPr>
          <p:cNvSpPr>
            <a:spLocks noGrp="1"/>
          </p:cNvSpPr>
          <p:nvPr>
            <p:ph type="ftr" sz="quarter" idx="11"/>
          </p:nvPr>
        </p:nvSpPr>
        <p:spPr/>
        <p:txBody>
          <a:bodyPr/>
          <a:lstStyle/>
          <a:p>
            <a:r>
              <a:rPr lang="tr-TR"/>
              <a:t>ADIYAMAN ÜNİVERSİTESİ UZAKTAN EĞİTİM UYGULAMA VE ARAŞTIRMA MERKEZİ (AUZEM)</a:t>
            </a:r>
          </a:p>
        </p:txBody>
      </p:sp>
      <p:sp>
        <p:nvSpPr>
          <p:cNvPr id="5" name="Slayt Numarası Yer Tutucusu 4">
            <a:extLst>
              <a:ext uri="{FF2B5EF4-FFF2-40B4-BE49-F238E27FC236}">
                <a16:creationId xmlns:a16="http://schemas.microsoft.com/office/drawing/2014/main" id="{22C18A9D-4990-C4C8-A895-7B1D476FDA14}"/>
              </a:ext>
            </a:extLst>
          </p:cNvPr>
          <p:cNvSpPr>
            <a:spLocks noGrp="1"/>
          </p:cNvSpPr>
          <p:nvPr>
            <p:ph type="sldNum" sz="quarter" idx="12"/>
          </p:nvPr>
        </p:nvSpPr>
        <p:spPr/>
        <p:txBody>
          <a:bodyPr/>
          <a:lstStyle/>
          <a:p>
            <a:fld id="{3937C6ED-A587-4248-96ED-38E9D87C6DA2}" type="slidenum">
              <a:rPr lang="tr-TR" smtClean="0"/>
              <a:t>5</a:t>
            </a:fld>
            <a:endParaRPr lang="tr-TR"/>
          </a:p>
        </p:txBody>
      </p:sp>
    </p:spTree>
    <p:extLst>
      <p:ext uri="{BB962C8B-B14F-4D97-AF65-F5344CB8AC3E}">
        <p14:creationId xmlns:p14="http://schemas.microsoft.com/office/powerpoint/2010/main" val="3591437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Yapılan ve Devam Eden Faaliyetler-1</a:t>
            </a:r>
          </a:p>
        </p:txBody>
      </p:sp>
      <p:sp>
        <p:nvSpPr>
          <p:cNvPr id="3" name="İçerik Yer Tutucusu 2"/>
          <p:cNvSpPr>
            <a:spLocks noGrp="1"/>
          </p:cNvSpPr>
          <p:nvPr>
            <p:ph idx="1"/>
          </p:nvPr>
        </p:nvSpPr>
        <p:spPr>
          <a:xfrm>
            <a:off x="838200" y="1761230"/>
            <a:ext cx="10515600" cy="4351338"/>
          </a:xfrm>
        </p:spPr>
        <p:txBody>
          <a:bodyPr>
            <a:normAutofit/>
          </a:bodyPr>
          <a:lstStyle/>
          <a:p>
            <a:pPr lvl="0"/>
            <a:r>
              <a:rPr lang="tr-TR" dirty="0"/>
              <a:t>Ortak Dersler(Tük Dili, Atatürk İlkeleri ve İnkılap Tarihi) AUZEM ortamına alındı.    (</a:t>
            </a:r>
            <a:r>
              <a:rPr lang="tr-TR" b="1" dirty="0"/>
              <a:t>7000</a:t>
            </a:r>
            <a:r>
              <a:rPr lang="tr-TR" dirty="0"/>
              <a:t> öğrenci hizmet almakta)-</a:t>
            </a:r>
            <a:r>
              <a:rPr lang="tr-TR" dirty="0">
                <a:solidFill>
                  <a:srgbClr val="C00000"/>
                </a:solidFill>
              </a:rPr>
              <a:t>Asenkron şeklinde eğitim.</a:t>
            </a:r>
          </a:p>
          <a:p>
            <a:pPr lvl="0"/>
            <a:r>
              <a:rPr lang="tr-TR" dirty="0"/>
              <a:t>Formasyon teorik dersler verildi.(800 öğrenci)-</a:t>
            </a:r>
            <a:r>
              <a:rPr lang="tr-TR" dirty="0">
                <a:solidFill>
                  <a:srgbClr val="C00000"/>
                </a:solidFill>
              </a:rPr>
              <a:t>Canlı yayın Senkron şeklinde eğitim.</a:t>
            </a:r>
          </a:p>
          <a:p>
            <a:r>
              <a:rPr lang="tr-TR" dirty="0"/>
              <a:t>Deney Hayvanları Kurs Sertifikasyonu Düzenlendi.</a:t>
            </a:r>
          </a:p>
          <a:p>
            <a:pPr lvl="0"/>
            <a:r>
              <a:rPr lang="tr-TR" dirty="0"/>
              <a:t>Ara Sınav, Final ve Bütünleme Sınavlarını düzenleme ve organize etme</a:t>
            </a:r>
          </a:p>
          <a:p>
            <a:pPr lvl="0"/>
            <a:r>
              <a:rPr lang="tr-TR" dirty="0"/>
              <a:t>Ders içeriklerini hazırlatma</a:t>
            </a:r>
          </a:p>
        </p:txBody>
      </p:sp>
      <p:sp>
        <p:nvSpPr>
          <p:cNvPr id="4" name="Altbilgi Yer Tutucusu 3"/>
          <p:cNvSpPr>
            <a:spLocks noGrp="1"/>
          </p:cNvSpPr>
          <p:nvPr>
            <p:ph type="ftr" sz="quarter" idx="11"/>
          </p:nvPr>
        </p:nvSpPr>
        <p:spPr/>
        <p:txBody>
          <a:bodyPr/>
          <a:lstStyle/>
          <a:p>
            <a:r>
              <a:rPr lang="tr-TR"/>
              <a:t>ADIYAMAN ÜNİVERSİTESİ UZAKTAN EĞİTİM UYGULAMA VE ARAŞTIRMA MERKEZİ (AUZEM)</a:t>
            </a:r>
          </a:p>
        </p:txBody>
      </p:sp>
      <p:sp>
        <p:nvSpPr>
          <p:cNvPr id="5" name="Slayt Numarası Yer Tutucusu 4"/>
          <p:cNvSpPr>
            <a:spLocks noGrp="1"/>
          </p:cNvSpPr>
          <p:nvPr>
            <p:ph type="sldNum" sz="quarter" idx="12"/>
          </p:nvPr>
        </p:nvSpPr>
        <p:spPr/>
        <p:txBody>
          <a:bodyPr/>
          <a:lstStyle/>
          <a:p>
            <a:fld id="{3937C6ED-A587-4248-96ED-38E9D87C6DA2}" type="slidenum">
              <a:rPr lang="tr-TR" smtClean="0"/>
              <a:t>6</a:t>
            </a:fld>
            <a:endParaRPr lang="tr-T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099" y="4948483"/>
            <a:ext cx="1772992" cy="1772992"/>
          </a:xfrm>
          <a:prstGeom prst="rect">
            <a:avLst/>
          </a:prstGeom>
        </p:spPr>
      </p:pic>
      <p:pic>
        <p:nvPicPr>
          <p:cNvPr id="7" name="İçerik Yer Tutucusu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2903" y="59960"/>
            <a:ext cx="1729117" cy="744033"/>
          </a:xfrm>
          <a:prstGeom prst="rect">
            <a:avLst/>
          </a:prstGeom>
        </p:spPr>
      </p:pic>
    </p:spTree>
    <p:extLst>
      <p:ext uri="{BB962C8B-B14F-4D97-AF65-F5344CB8AC3E}">
        <p14:creationId xmlns:p14="http://schemas.microsoft.com/office/powerpoint/2010/main" val="371927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Yapılan ve Devam Eden Faaliyetler-2</a:t>
            </a:r>
          </a:p>
        </p:txBody>
      </p:sp>
      <p:sp>
        <p:nvSpPr>
          <p:cNvPr id="3" name="İçerik Yer Tutucusu 2"/>
          <p:cNvSpPr>
            <a:spLocks noGrp="1"/>
          </p:cNvSpPr>
          <p:nvPr>
            <p:ph idx="1"/>
          </p:nvPr>
        </p:nvSpPr>
        <p:spPr>
          <a:xfrm>
            <a:off x="838200" y="1761230"/>
            <a:ext cx="10515600" cy="4351338"/>
          </a:xfrm>
        </p:spPr>
        <p:txBody>
          <a:bodyPr>
            <a:normAutofit/>
          </a:bodyPr>
          <a:lstStyle/>
          <a:p>
            <a:pPr lvl="0"/>
            <a:r>
              <a:rPr lang="tr-TR" dirty="0"/>
              <a:t>Sanal canlı dersler tarafımızdan hazırlanması</a:t>
            </a:r>
          </a:p>
          <a:p>
            <a:pPr lvl="0"/>
            <a:r>
              <a:rPr lang="tr-TR" dirty="0"/>
              <a:t>E- ders için gerekli sistem hazırlığı</a:t>
            </a:r>
          </a:p>
          <a:p>
            <a:pPr lvl="0"/>
            <a:r>
              <a:rPr lang="tr-TR" dirty="0"/>
              <a:t>Videoların düzenlenmesi, kontrolü ve öğrenciye sunulması</a:t>
            </a:r>
          </a:p>
          <a:p>
            <a:pPr lvl="0"/>
            <a:r>
              <a:rPr lang="tr-TR" dirty="0"/>
              <a:t>İstanbul Üniversitesi AUZEF biriminin sınavlarını organize etme</a:t>
            </a:r>
          </a:p>
          <a:p>
            <a:pPr lvl="0"/>
            <a:r>
              <a:rPr lang="tr-TR" dirty="0"/>
              <a:t>Öğrencilere sistemle ilgili her türlü destek hizmeti</a:t>
            </a:r>
          </a:p>
          <a:p>
            <a:pPr lvl="0"/>
            <a:r>
              <a:rPr lang="tr-TR" dirty="0"/>
              <a:t>Derslerin mobil(cep telefonu) ortamda da izlenebilmesi </a:t>
            </a:r>
          </a:p>
          <a:p>
            <a:pPr lvl="0"/>
            <a:r>
              <a:rPr lang="tr-TR" dirty="0"/>
              <a:t>UZEM sınavlarında genel kurallar ve öğrencilerin </a:t>
            </a:r>
          </a:p>
          <a:p>
            <a:pPr marL="0" lvl="0" indent="0">
              <a:buNone/>
            </a:pPr>
            <a:r>
              <a:rPr lang="tr-TR" dirty="0"/>
              <a:t>   uyacağı kurallar metni hazırlandı.</a:t>
            </a:r>
          </a:p>
        </p:txBody>
      </p:sp>
      <p:sp>
        <p:nvSpPr>
          <p:cNvPr id="4" name="Altbilgi Yer Tutucusu 3"/>
          <p:cNvSpPr>
            <a:spLocks noGrp="1"/>
          </p:cNvSpPr>
          <p:nvPr>
            <p:ph type="ftr" sz="quarter" idx="11"/>
          </p:nvPr>
        </p:nvSpPr>
        <p:spPr/>
        <p:txBody>
          <a:bodyPr/>
          <a:lstStyle/>
          <a:p>
            <a:r>
              <a:rPr lang="tr-TR"/>
              <a:t>ADIYAMAN ÜNİVERSİTESİ UZAKTAN EĞİTİM UYGULAMA VE ARAŞTIRMA MERKEZİ (AUZEM)</a:t>
            </a:r>
          </a:p>
        </p:txBody>
      </p:sp>
      <p:sp>
        <p:nvSpPr>
          <p:cNvPr id="5" name="Slayt Numarası Yer Tutucusu 4"/>
          <p:cNvSpPr>
            <a:spLocks noGrp="1"/>
          </p:cNvSpPr>
          <p:nvPr>
            <p:ph type="sldNum" sz="quarter" idx="12"/>
          </p:nvPr>
        </p:nvSpPr>
        <p:spPr/>
        <p:txBody>
          <a:bodyPr/>
          <a:lstStyle/>
          <a:p>
            <a:fld id="{3937C6ED-A587-4248-96ED-38E9D87C6DA2}" type="slidenum">
              <a:rPr lang="tr-TR" smtClean="0"/>
              <a:t>7</a:t>
            </a:fld>
            <a:endParaRPr lang="tr-TR"/>
          </a:p>
        </p:txBody>
      </p:sp>
      <p:pic>
        <p:nvPicPr>
          <p:cNvPr id="10" name="Resim 9"/>
          <p:cNvPicPr>
            <a:picLocks noChangeAspect="1"/>
          </p:cNvPicPr>
          <p:nvPr/>
        </p:nvPicPr>
        <p:blipFill rotWithShape="1">
          <a:blip r:embed="rId2" cstate="print">
            <a:extLst>
              <a:ext uri="{28A0092B-C50C-407E-A947-70E740481C1C}">
                <a14:useLocalDpi xmlns:a14="http://schemas.microsoft.com/office/drawing/2010/main" val="0"/>
              </a:ext>
            </a:extLst>
          </a:blip>
          <a:srcRect b="7070"/>
          <a:stretch/>
        </p:blipFill>
        <p:spPr>
          <a:xfrm>
            <a:off x="9182635" y="3798991"/>
            <a:ext cx="2996485" cy="2962420"/>
          </a:xfrm>
          <a:prstGeom prst="rect">
            <a:avLst/>
          </a:prstGeom>
        </p:spPr>
      </p:pic>
      <p:pic>
        <p:nvPicPr>
          <p:cNvPr id="7" name="İçerik Yer Tutucusu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2903" y="59960"/>
            <a:ext cx="1729117" cy="744033"/>
          </a:xfrm>
          <a:prstGeom prst="rect">
            <a:avLst/>
          </a:prstGeom>
        </p:spPr>
      </p:pic>
    </p:spTree>
    <p:extLst>
      <p:ext uri="{BB962C8B-B14F-4D97-AF65-F5344CB8AC3E}">
        <p14:creationId xmlns:p14="http://schemas.microsoft.com/office/powerpoint/2010/main" val="296097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Hedefler</a:t>
            </a:r>
          </a:p>
        </p:txBody>
      </p:sp>
      <p:sp>
        <p:nvSpPr>
          <p:cNvPr id="3" name="İçerik Yer Tutucusu 2"/>
          <p:cNvSpPr>
            <a:spLocks noGrp="1"/>
          </p:cNvSpPr>
          <p:nvPr>
            <p:ph idx="1"/>
          </p:nvPr>
        </p:nvSpPr>
        <p:spPr/>
        <p:txBody>
          <a:bodyPr/>
          <a:lstStyle/>
          <a:p>
            <a:pPr lvl="0"/>
            <a:r>
              <a:rPr lang="tr-TR" dirty="0"/>
              <a:t>AUZEM bünyesinde yeni </a:t>
            </a:r>
            <a:r>
              <a:rPr lang="tr-TR" dirty="0" err="1"/>
              <a:t>Önlisans</a:t>
            </a:r>
            <a:r>
              <a:rPr lang="tr-TR" dirty="0"/>
              <a:t>, Lisans ve Yüksek Lisans programlarını açmak.</a:t>
            </a:r>
          </a:p>
          <a:p>
            <a:pPr lvl="0"/>
            <a:r>
              <a:rPr lang="tr-TR" dirty="0">
                <a:solidFill>
                  <a:srgbClr val="C00000"/>
                </a:solidFill>
              </a:rPr>
              <a:t>Bilişim Teknolojileri(Temel Bilgisayar) </a:t>
            </a:r>
            <a:r>
              <a:rPr lang="tr-TR" dirty="0"/>
              <a:t>derslerini AUZEM bünyesine katmak.</a:t>
            </a:r>
          </a:p>
          <a:p>
            <a:pPr lvl="0"/>
            <a:r>
              <a:rPr lang="tr-TR" dirty="0"/>
              <a:t>Zengin içerikli dokümanlarla </a:t>
            </a:r>
            <a:r>
              <a:rPr lang="tr-TR" dirty="0">
                <a:solidFill>
                  <a:srgbClr val="C00000"/>
                </a:solidFill>
              </a:rPr>
              <a:t>Yabancı Dil</a:t>
            </a:r>
            <a:r>
              <a:rPr lang="tr-TR" dirty="0"/>
              <a:t> derslerine yardımcı kaynaklar, canlı dersler ve videolar hazırlamak.</a:t>
            </a:r>
          </a:p>
          <a:p>
            <a:pPr lvl="0"/>
            <a:r>
              <a:rPr lang="tr-TR" dirty="0"/>
              <a:t>Sertifikalı kurslar düzenlemek.</a:t>
            </a:r>
          </a:p>
          <a:p>
            <a:pPr lvl="0"/>
            <a:r>
              <a:rPr lang="tr-TR" dirty="0"/>
              <a:t>Sadece bölgesel değil, ülkemizin her yerinden öğrenci alabilmek.</a:t>
            </a:r>
          </a:p>
          <a:p>
            <a:endParaRPr lang="tr-TR" dirty="0"/>
          </a:p>
        </p:txBody>
      </p:sp>
      <p:sp>
        <p:nvSpPr>
          <p:cNvPr id="4" name="Altbilgi Yer Tutucusu 3"/>
          <p:cNvSpPr>
            <a:spLocks noGrp="1"/>
          </p:cNvSpPr>
          <p:nvPr>
            <p:ph type="ftr" sz="quarter" idx="11"/>
          </p:nvPr>
        </p:nvSpPr>
        <p:spPr/>
        <p:txBody>
          <a:bodyPr/>
          <a:lstStyle/>
          <a:p>
            <a:r>
              <a:rPr lang="tr-TR"/>
              <a:t>ADIYAMAN ÜNİVERSİTESİ UZAKTAN EĞİTİM UYGULAMA VE ARAŞTIRMA MERKEZİ (AUZEM)</a:t>
            </a:r>
          </a:p>
        </p:txBody>
      </p:sp>
      <p:sp>
        <p:nvSpPr>
          <p:cNvPr id="5" name="Slayt Numarası Yer Tutucusu 4"/>
          <p:cNvSpPr>
            <a:spLocks noGrp="1"/>
          </p:cNvSpPr>
          <p:nvPr>
            <p:ph type="sldNum" sz="quarter" idx="12"/>
          </p:nvPr>
        </p:nvSpPr>
        <p:spPr/>
        <p:txBody>
          <a:bodyPr/>
          <a:lstStyle/>
          <a:p>
            <a:fld id="{3937C6ED-A587-4248-96ED-38E9D87C6DA2}" type="slidenum">
              <a:rPr lang="tr-TR" smtClean="0"/>
              <a:t>8</a:t>
            </a:fld>
            <a:endParaRPr lang="tr-T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9313" y="5047966"/>
            <a:ext cx="1842688" cy="1810034"/>
          </a:xfrm>
          <a:prstGeom prst="rect">
            <a:avLst/>
          </a:prstGeom>
        </p:spPr>
      </p:pic>
      <p:pic>
        <p:nvPicPr>
          <p:cNvPr id="8" name="İçerik Yer Tutucusu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2903" y="59960"/>
            <a:ext cx="1729117" cy="744033"/>
          </a:xfrm>
          <a:prstGeom prst="rect">
            <a:avLst/>
          </a:prstGeom>
        </p:spPr>
      </p:pic>
    </p:spTree>
    <p:extLst>
      <p:ext uri="{BB962C8B-B14F-4D97-AF65-F5344CB8AC3E}">
        <p14:creationId xmlns:p14="http://schemas.microsoft.com/office/powerpoint/2010/main" val="361544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İhtiyaçlar</a:t>
            </a:r>
          </a:p>
        </p:txBody>
      </p:sp>
      <p:sp>
        <p:nvSpPr>
          <p:cNvPr id="3" name="İçerik Yer Tutucusu 2"/>
          <p:cNvSpPr>
            <a:spLocks noGrp="1"/>
          </p:cNvSpPr>
          <p:nvPr>
            <p:ph idx="1"/>
          </p:nvPr>
        </p:nvSpPr>
        <p:spPr/>
        <p:txBody>
          <a:bodyPr/>
          <a:lstStyle/>
          <a:p>
            <a:pPr lvl="0"/>
            <a:r>
              <a:rPr lang="tr-TR" dirty="0"/>
              <a:t>İçerik geliştirme ekibi(Etkileşimli ders kaynakları hazırlamak için)</a:t>
            </a:r>
          </a:p>
          <a:p>
            <a:pPr lvl="0"/>
            <a:r>
              <a:rPr lang="tr-TR" dirty="0"/>
              <a:t>Stüdyo odasına gerekli ekipman alımı(Akıllı tahta, kamera, dokunmatik ekran, ve diğer dokümanlar)</a:t>
            </a:r>
          </a:p>
          <a:p>
            <a:pPr lvl="0"/>
            <a:r>
              <a:rPr lang="tr-TR" dirty="0"/>
              <a:t>Ortak derslerin Sınav evrakları için Fotokopi Makinesi</a:t>
            </a:r>
          </a:p>
          <a:p>
            <a:pPr lvl="0"/>
            <a:r>
              <a:rPr lang="tr-TR" dirty="0"/>
              <a:t>Sistemin sanal sunucuda çalışması, fiziksel ve kapasitesi daha iyi olan bir sunucuya taşımak ve depolama alanı oluşturmak.</a:t>
            </a:r>
          </a:p>
          <a:p>
            <a:pPr lvl="0"/>
            <a:r>
              <a:rPr lang="tr-TR" dirty="0"/>
              <a:t>Arşiv veya Depo odası gerekmektedir.</a:t>
            </a:r>
          </a:p>
        </p:txBody>
      </p:sp>
      <p:sp>
        <p:nvSpPr>
          <p:cNvPr id="4" name="Altbilgi Yer Tutucusu 3"/>
          <p:cNvSpPr>
            <a:spLocks noGrp="1"/>
          </p:cNvSpPr>
          <p:nvPr>
            <p:ph type="ftr" sz="quarter" idx="11"/>
          </p:nvPr>
        </p:nvSpPr>
        <p:spPr/>
        <p:txBody>
          <a:bodyPr/>
          <a:lstStyle/>
          <a:p>
            <a:r>
              <a:rPr lang="tr-TR"/>
              <a:t>ADIYAMAN ÜNİVERSİTESİ UZAKTAN EĞİTİM UYGULAMA VE ARAŞTIRMA MERKEZİ (AUZEM)</a:t>
            </a:r>
          </a:p>
        </p:txBody>
      </p:sp>
      <p:sp>
        <p:nvSpPr>
          <p:cNvPr id="5" name="Slayt Numarası Yer Tutucusu 4"/>
          <p:cNvSpPr>
            <a:spLocks noGrp="1"/>
          </p:cNvSpPr>
          <p:nvPr>
            <p:ph type="sldNum" sz="quarter" idx="12"/>
          </p:nvPr>
        </p:nvSpPr>
        <p:spPr/>
        <p:txBody>
          <a:bodyPr/>
          <a:lstStyle/>
          <a:p>
            <a:fld id="{3937C6ED-A587-4248-96ED-38E9D87C6DA2}" type="slidenum">
              <a:rPr lang="tr-TR" smtClean="0"/>
              <a:t>9</a:t>
            </a:fld>
            <a:endParaRPr lang="tr-TR"/>
          </a:p>
        </p:txBody>
      </p:sp>
      <p:pic>
        <p:nvPicPr>
          <p:cNvPr id="6"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2903" y="59960"/>
            <a:ext cx="1729117" cy="744033"/>
          </a:xfrm>
          <a:prstGeom prst="rect">
            <a:avLst/>
          </a:prstGeom>
        </p:spPr>
      </p:pic>
    </p:spTree>
    <p:extLst>
      <p:ext uri="{BB962C8B-B14F-4D97-AF65-F5344CB8AC3E}">
        <p14:creationId xmlns:p14="http://schemas.microsoft.com/office/powerpoint/2010/main" val="63662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246</TotalTime>
  <Words>671</Words>
  <Application>Microsoft Office PowerPoint</Application>
  <PresentationFormat>Geniş ekran</PresentationFormat>
  <Paragraphs>75</Paragraphs>
  <Slides>12</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12</vt:i4>
      </vt:variant>
    </vt:vector>
  </HeadingPairs>
  <TitlesOfParts>
    <vt:vector size="16" baseType="lpstr">
      <vt:lpstr>Arial</vt:lpstr>
      <vt:lpstr>Calibri</vt:lpstr>
      <vt:lpstr>Calibri Light</vt:lpstr>
      <vt:lpstr>Office Teması</vt:lpstr>
      <vt:lpstr>PowerPoint Sunusu</vt:lpstr>
      <vt:lpstr>Birim Hakkında</vt:lpstr>
      <vt:lpstr>Misyon</vt:lpstr>
      <vt:lpstr>Amaçlar</vt:lpstr>
      <vt:lpstr>PowerPoint Sunusu</vt:lpstr>
      <vt:lpstr>Yapılan ve Devam Eden Faaliyetler-1</vt:lpstr>
      <vt:lpstr>Yapılan ve Devam Eden Faaliyetler-2</vt:lpstr>
      <vt:lpstr>Hedefler</vt:lpstr>
      <vt:lpstr>İhtiyaçlar</vt:lpstr>
      <vt:lpstr>Problemler</vt:lpstr>
      <vt:lpstr>AUZEM SİSTEMDEN BİR GÖRÜNTÜ</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mst-pc</dc:creator>
  <cp:lastModifiedBy>Öğr. Gör. MUSTAFA YAVAŞ</cp:lastModifiedBy>
  <cp:revision>23</cp:revision>
  <dcterms:created xsi:type="dcterms:W3CDTF">2016-04-22T10:25:21Z</dcterms:created>
  <dcterms:modified xsi:type="dcterms:W3CDTF">2023-10-30T20:06:15Z</dcterms:modified>
</cp:coreProperties>
</file>