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media/image24.jpg" ContentType="image/jpeg"/>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50"/>
  </p:notesMasterIdLst>
  <p:sldIdLst>
    <p:sldId id="257" r:id="rId3"/>
    <p:sldId id="1059" r:id="rId4"/>
    <p:sldId id="1017" r:id="rId5"/>
    <p:sldId id="1019" r:id="rId6"/>
    <p:sldId id="1020" r:id="rId7"/>
    <p:sldId id="1028" r:id="rId8"/>
    <p:sldId id="1029" r:id="rId9"/>
    <p:sldId id="1066" r:id="rId10"/>
    <p:sldId id="1027" r:id="rId11"/>
    <p:sldId id="1025" r:id="rId12"/>
    <p:sldId id="1023" r:id="rId13"/>
    <p:sldId id="1026" r:id="rId14"/>
    <p:sldId id="1022" r:id="rId15"/>
    <p:sldId id="1024" r:id="rId16"/>
    <p:sldId id="1031" r:id="rId17"/>
    <p:sldId id="1032" r:id="rId18"/>
    <p:sldId id="1033" r:id="rId19"/>
    <p:sldId id="1035" r:id="rId20"/>
    <p:sldId id="1069" r:id="rId21"/>
    <p:sldId id="1041" r:id="rId22"/>
    <p:sldId id="1042" r:id="rId23"/>
    <p:sldId id="1044" r:id="rId24"/>
    <p:sldId id="1070" r:id="rId25"/>
    <p:sldId id="1043" r:id="rId26"/>
    <p:sldId id="1036" r:id="rId27"/>
    <p:sldId id="1038" r:id="rId28"/>
    <p:sldId id="1039" r:id="rId29"/>
    <p:sldId id="1046" r:id="rId30"/>
    <p:sldId id="1045" r:id="rId31"/>
    <p:sldId id="1062" r:id="rId32"/>
    <p:sldId id="1061" r:id="rId33"/>
    <p:sldId id="1048" r:id="rId34"/>
    <p:sldId id="1047" r:id="rId35"/>
    <p:sldId id="1050" r:id="rId36"/>
    <p:sldId id="1051" r:id="rId37"/>
    <p:sldId id="1052" r:id="rId38"/>
    <p:sldId id="1053" r:id="rId39"/>
    <p:sldId id="1054" r:id="rId40"/>
    <p:sldId id="1068" r:id="rId41"/>
    <p:sldId id="1071" r:id="rId42"/>
    <p:sldId id="1077" r:id="rId43"/>
    <p:sldId id="1063" r:id="rId44"/>
    <p:sldId id="1072" r:id="rId45"/>
    <p:sldId id="1065" r:id="rId46"/>
    <p:sldId id="298" r:id="rId47"/>
    <p:sldId id="1013" r:id="rId48"/>
    <p:sldId id="302"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yü" initials="a" lastIdx="1" clrIdx="0">
    <p:extLst>
      <p:ext uri="{19B8F6BF-5375-455C-9EA6-DF929625EA0E}">
        <p15:presenceInfo xmlns:p15="http://schemas.microsoft.com/office/powerpoint/2012/main" userId="adyü"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81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2" autoAdjust="0"/>
    <p:restoredTop sz="94660"/>
  </p:normalViewPr>
  <p:slideViewPr>
    <p:cSldViewPr snapToGrid="0">
      <p:cViewPr varScale="1">
        <p:scale>
          <a:sx n="114" d="100"/>
          <a:sy n="114" d="100"/>
        </p:scale>
        <p:origin x="46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commentAuthors" Target="commentAuthor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al__ma_Sayfas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al__ma_Sayfas_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al__ma_Sayfas_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_al__ma_Sayfas_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tr-TR" b="1" dirty="0"/>
              <a:t>BÜTÇE HARCAMALARI</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view3D>
      <c:rotX val="15"/>
      <c:rotY val="20"/>
      <c:depthPercent val="100"/>
      <c:rAngAx val="1"/>
    </c:view3D>
    <c:floor>
      <c:thickness val="0"/>
      <c:spPr>
        <a:noFill/>
        <a:ln>
          <a:noFill/>
        </a:ln>
        <a:effectLst/>
        <a:sp3d/>
      </c:spPr>
    </c:floor>
    <c:sideWall>
      <c:thickness val="0"/>
      <c:spPr>
        <a:noFill/>
        <a:ln>
          <a:noFill/>
        </a:ln>
        <a:effectLst>
          <a:outerShdw blurRad="50800" dist="50800" dir="5400000" algn="ctr" rotWithShape="0">
            <a:srgbClr val="1481AD"/>
          </a:outerShdw>
        </a:effectLst>
        <a:sp3d/>
      </c:spPr>
    </c:sideWall>
    <c:backWall>
      <c:thickness val="0"/>
      <c:spPr>
        <a:noFill/>
        <a:ln>
          <a:noFill/>
        </a:ln>
        <a:effectLst>
          <a:outerShdw blurRad="50800" dist="50800" dir="5400000" algn="ctr" rotWithShape="0">
            <a:srgbClr val="1481AD"/>
          </a:outerShdw>
        </a:effectLst>
        <a:sp3d/>
      </c:spPr>
    </c:backWall>
    <c:plotArea>
      <c:layout/>
      <c:bar3DChart>
        <c:barDir val="col"/>
        <c:grouping val="clustered"/>
        <c:varyColors val="0"/>
        <c:ser>
          <c:idx val="0"/>
          <c:order val="0"/>
          <c:tx>
            <c:strRef>
              <c:f>Sayfa1!$H$14</c:f>
              <c:strCache>
                <c:ptCount val="1"/>
                <c:pt idx="0">
                  <c:v>BÜTÇE HARCAMALARI</c:v>
                </c:pt>
              </c:strCache>
            </c:strRef>
          </c:tx>
          <c:spPr>
            <a:solidFill>
              <a:schemeClr val="accent1"/>
            </a:solidFill>
            <a:ln>
              <a:noFill/>
            </a:ln>
            <a:effectLst/>
            <a:sp3d/>
          </c:spPr>
          <c:invertIfNegative val="0"/>
          <c:val>
            <c:numRef>
              <c:f>Sayfa1!$I$14:$M$14</c:f>
              <c:numCache>
                <c:formatCode>General</c:formatCode>
                <c:ptCount val="5"/>
              </c:numCache>
            </c:numRef>
          </c:val>
          <c:extLst>
            <c:ext xmlns:c16="http://schemas.microsoft.com/office/drawing/2014/chart" uri="{C3380CC4-5D6E-409C-BE32-E72D297353CC}">
              <c16:uniqueId val="{00000000-9820-45A1-97AA-5CB575B9618F}"/>
            </c:ext>
          </c:extLst>
        </c:ser>
        <c:ser>
          <c:idx val="1"/>
          <c:order val="1"/>
          <c:tx>
            <c:strRef>
              <c:f>Sayfa1!$H$15</c:f>
              <c:strCache>
                <c:ptCount val="1"/>
                <c:pt idx="0">
                  <c:v>YILLAR</c:v>
                </c:pt>
              </c:strCache>
            </c:strRef>
          </c:tx>
          <c:spPr>
            <a:solidFill>
              <a:schemeClr val="accent2"/>
            </a:solidFill>
            <a:ln>
              <a:noFill/>
            </a:ln>
            <a:effectLst/>
            <a:sp3d/>
          </c:spPr>
          <c:invertIfNegative val="0"/>
          <c:val>
            <c:numRef>
              <c:f>Sayfa1!$I$15:$M$15</c:f>
              <c:numCache>
                <c:formatCode>General</c:formatCode>
                <c:ptCount val="5"/>
                <c:pt idx="0">
                  <c:v>2021</c:v>
                </c:pt>
                <c:pt idx="1">
                  <c:v>2022</c:v>
                </c:pt>
                <c:pt idx="2">
                  <c:v>2023</c:v>
                </c:pt>
                <c:pt idx="3">
                  <c:v>2024</c:v>
                </c:pt>
                <c:pt idx="4">
                  <c:v>2025</c:v>
                </c:pt>
              </c:numCache>
            </c:numRef>
          </c:val>
          <c:extLst>
            <c:ext xmlns:c16="http://schemas.microsoft.com/office/drawing/2014/chart" uri="{C3380CC4-5D6E-409C-BE32-E72D297353CC}">
              <c16:uniqueId val="{00000001-9820-45A1-97AA-5CB575B9618F}"/>
            </c:ext>
          </c:extLst>
        </c:ser>
        <c:ser>
          <c:idx val="2"/>
          <c:order val="2"/>
          <c:tx>
            <c:strRef>
              <c:f>Sayfa1!$H$16</c:f>
              <c:strCache>
                <c:ptCount val="1"/>
                <c:pt idx="0">
                  <c:v>BÜTÇE</c:v>
                </c:pt>
              </c:strCache>
            </c:strRef>
          </c:tx>
          <c:spPr>
            <a:solidFill>
              <a:schemeClr val="accent1">
                <a:lumMod val="75000"/>
              </a:schemeClr>
            </a:solidFill>
            <a:ln>
              <a:noFill/>
            </a:ln>
            <a:effectLst>
              <a:innerShdw blurRad="114300">
                <a:schemeClr val="accent2">
                  <a:lumMod val="50000"/>
                  <a:alpha val="42000"/>
                </a:schemeClr>
              </a:innerShdw>
            </a:effectLst>
            <a:sp3d/>
          </c:spPr>
          <c:invertIfNegative val="0"/>
          <c:val>
            <c:numRef>
              <c:f>Sayfa1!$I$16:$M$16</c:f>
              <c:numCache>
                <c:formatCode>#,##0.00</c:formatCode>
                <c:ptCount val="5"/>
                <c:pt idx="0">
                  <c:v>500000</c:v>
                </c:pt>
                <c:pt idx="1">
                  <c:v>500000</c:v>
                </c:pt>
                <c:pt idx="2">
                  <c:v>1000000</c:v>
                </c:pt>
                <c:pt idx="3">
                  <c:v>1500000</c:v>
                </c:pt>
                <c:pt idx="4">
                  <c:v>3000000</c:v>
                </c:pt>
              </c:numCache>
            </c:numRef>
          </c:val>
          <c:extLst>
            <c:ext xmlns:c16="http://schemas.microsoft.com/office/drawing/2014/chart" uri="{C3380CC4-5D6E-409C-BE32-E72D297353CC}">
              <c16:uniqueId val="{00000002-9820-45A1-97AA-5CB575B9618F}"/>
            </c:ext>
          </c:extLst>
        </c:ser>
        <c:ser>
          <c:idx val="3"/>
          <c:order val="3"/>
          <c:tx>
            <c:strRef>
              <c:f>Sayfa1!$H$17</c:f>
              <c:strCache>
                <c:ptCount val="1"/>
                <c:pt idx="0">
                  <c:v>HARCANAN</c:v>
                </c:pt>
              </c:strCache>
            </c:strRef>
          </c:tx>
          <c:spPr>
            <a:solidFill>
              <a:schemeClr val="accent1">
                <a:lumMod val="60000"/>
                <a:lumOff val="40000"/>
              </a:schemeClr>
            </a:solidFill>
            <a:ln>
              <a:solidFill>
                <a:schemeClr val="accent1">
                  <a:lumMod val="40000"/>
                  <a:lumOff val="60000"/>
                </a:schemeClr>
              </a:solidFill>
            </a:ln>
            <a:effectLst/>
            <a:sp3d>
              <a:contourClr>
                <a:schemeClr val="accent1">
                  <a:lumMod val="40000"/>
                  <a:lumOff val="60000"/>
                </a:schemeClr>
              </a:contourClr>
            </a:sp3d>
          </c:spPr>
          <c:invertIfNegative val="0"/>
          <c:val>
            <c:numRef>
              <c:f>Sayfa1!$I$17:$M$17</c:f>
              <c:numCache>
                <c:formatCode>#,##0.00</c:formatCode>
                <c:ptCount val="5"/>
                <c:pt idx="0">
                  <c:v>548942.49</c:v>
                </c:pt>
                <c:pt idx="1">
                  <c:v>500000</c:v>
                </c:pt>
                <c:pt idx="2">
                  <c:v>779962.83</c:v>
                </c:pt>
                <c:pt idx="3">
                  <c:v>1294000</c:v>
                </c:pt>
                <c:pt idx="4">
                  <c:v>2929708</c:v>
                </c:pt>
              </c:numCache>
            </c:numRef>
          </c:val>
          <c:extLst>
            <c:ext xmlns:c16="http://schemas.microsoft.com/office/drawing/2014/chart" uri="{C3380CC4-5D6E-409C-BE32-E72D297353CC}">
              <c16:uniqueId val="{00000003-9820-45A1-97AA-5CB575B9618F}"/>
            </c:ext>
          </c:extLst>
        </c:ser>
        <c:dLbls>
          <c:showLegendKey val="0"/>
          <c:showVal val="0"/>
          <c:showCatName val="0"/>
          <c:showSerName val="0"/>
          <c:showPercent val="0"/>
          <c:showBubbleSize val="0"/>
        </c:dLbls>
        <c:gapWidth val="40"/>
        <c:gapDepth val="247"/>
        <c:shape val="box"/>
        <c:axId val="573781240"/>
        <c:axId val="573781600"/>
        <c:axId val="0"/>
      </c:bar3DChart>
      <c:catAx>
        <c:axId val="573781240"/>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573781600"/>
        <c:crosses val="autoZero"/>
        <c:auto val="1"/>
        <c:lblAlgn val="ctr"/>
        <c:lblOffset val="100"/>
        <c:noMultiLvlLbl val="0"/>
      </c:catAx>
      <c:valAx>
        <c:axId val="573781600"/>
        <c:scaling>
          <c:orientation val="minMax"/>
        </c:scaling>
        <c:delete val="0"/>
        <c:axPos val="l"/>
        <c:majorGridlines>
          <c:spPr>
            <a:ln w="9525" cap="flat" cmpd="sng" algn="ctr">
              <a:solidFill>
                <a:schemeClr val="tx1">
                  <a:lumMod val="15000"/>
                  <a:lumOff val="85000"/>
                </a:schemeClr>
              </a:solidFill>
              <a:round/>
            </a:ln>
            <a:effectLst>
              <a:innerShdw blurRad="114300">
                <a:prstClr val="black"/>
              </a:innerShdw>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5737812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accent2">
        <a:lumMod val="40000"/>
        <a:lumOff val="60000"/>
      </a:schemeClr>
    </a:solidFill>
    <a:ln w="9525" cap="flat" cmpd="sng" algn="ctr">
      <a:solidFill>
        <a:schemeClr val="tx1">
          <a:lumMod val="15000"/>
          <a:lumOff val="85000"/>
        </a:schemeClr>
      </a:solidFill>
      <a:round/>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r>
              <a:rPr lang="tr-TR"/>
              <a:t>2021-2025 VERİTABANI ABONELİKLERİ</a:t>
            </a:r>
          </a:p>
        </c:rich>
      </c:tx>
      <c:layout>
        <c:manualLayout>
          <c:xMode val="edge"/>
          <c:yMode val="edge"/>
          <c:x val="0.15403455818022746"/>
          <c:y val="2.7777777777777776E-2"/>
        </c:manualLayout>
      </c:layout>
      <c:overlay val="0"/>
      <c:spPr>
        <a:noFill/>
        <a:ln>
          <a:noFill/>
        </a:ln>
        <a:effectLst/>
      </c:spPr>
      <c:txPr>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barChart>
        <c:barDir val="col"/>
        <c:grouping val="clustered"/>
        <c:varyColors val="0"/>
        <c:ser>
          <c:idx val="0"/>
          <c:order val="0"/>
          <c:tx>
            <c:strRef>
              <c:f>Sayfa1!$K$25</c:f>
              <c:strCache>
                <c:ptCount val="1"/>
                <c:pt idx="0">
                  <c:v>BÜTÇE</c:v>
                </c:pt>
              </c:strCache>
            </c:strRef>
          </c:tx>
          <c:spPr>
            <a:solidFill>
              <a:schemeClr val="accent1">
                <a:lumMod val="50000"/>
              </a:schemeClr>
            </a:solidFill>
            <a:ln>
              <a:noFill/>
            </a:ln>
            <a:effectLst/>
          </c:spPr>
          <c:invertIfNegative val="0"/>
          <c:cat>
            <c:numRef>
              <c:f>Sayfa1!$L$24:$P$24</c:f>
              <c:numCache>
                <c:formatCode>General</c:formatCode>
                <c:ptCount val="5"/>
                <c:pt idx="0">
                  <c:v>2021</c:v>
                </c:pt>
                <c:pt idx="1">
                  <c:v>2022</c:v>
                </c:pt>
                <c:pt idx="2">
                  <c:v>2023</c:v>
                </c:pt>
                <c:pt idx="3">
                  <c:v>2024</c:v>
                </c:pt>
                <c:pt idx="4">
                  <c:v>2025</c:v>
                </c:pt>
              </c:numCache>
            </c:numRef>
          </c:cat>
          <c:val>
            <c:numRef>
              <c:f>Sayfa1!$L$25:$P$25</c:f>
              <c:numCache>
                <c:formatCode>#,##0.00</c:formatCode>
                <c:ptCount val="5"/>
                <c:pt idx="0">
                  <c:v>500000</c:v>
                </c:pt>
                <c:pt idx="1">
                  <c:v>500000</c:v>
                </c:pt>
                <c:pt idx="2">
                  <c:v>1000000</c:v>
                </c:pt>
                <c:pt idx="3">
                  <c:v>1500000</c:v>
                </c:pt>
                <c:pt idx="4">
                  <c:v>3000000</c:v>
                </c:pt>
              </c:numCache>
            </c:numRef>
          </c:val>
          <c:extLst>
            <c:ext xmlns:c16="http://schemas.microsoft.com/office/drawing/2014/chart" uri="{C3380CC4-5D6E-409C-BE32-E72D297353CC}">
              <c16:uniqueId val="{00000000-ECF6-4910-A690-C93F895D5023}"/>
            </c:ext>
          </c:extLst>
        </c:ser>
        <c:ser>
          <c:idx val="1"/>
          <c:order val="1"/>
          <c:tx>
            <c:strRef>
              <c:f>Sayfa1!$K$26</c:f>
              <c:strCache>
                <c:ptCount val="1"/>
                <c:pt idx="0">
                  <c:v>HARCANAN</c:v>
                </c:pt>
              </c:strCache>
            </c:strRef>
          </c:tx>
          <c:spPr>
            <a:solidFill>
              <a:schemeClr val="accent1">
                <a:lumMod val="40000"/>
                <a:lumOff val="60000"/>
              </a:schemeClr>
            </a:solidFill>
            <a:ln>
              <a:noFill/>
            </a:ln>
            <a:effectLst/>
          </c:spPr>
          <c:invertIfNegative val="0"/>
          <c:cat>
            <c:numRef>
              <c:f>Sayfa1!$L$24:$P$24</c:f>
              <c:numCache>
                <c:formatCode>General</c:formatCode>
                <c:ptCount val="5"/>
                <c:pt idx="0">
                  <c:v>2021</c:v>
                </c:pt>
                <c:pt idx="1">
                  <c:v>2022</c:v>
                </c:pt>
                <c:pt idx="2">
                  <c:v>2023</c:v>
                </c:pt>
                <c:pt idx="3">
                  <c:v>2024</c:v>
                </c:pt>
                <c:pt idx="4">
                  <c:v>2025</c:v>
                </c:pt>
              </c:numCache>
            </c:numRef>
          </c:cat>
          <c:val>
            <c:numRef>
              <c:f>Sayfa1!$L$26:$P$26</c:f>
              <c:numCache>
                <c:formatCode>General</c:formatCode>
                <c:ptCount val="5"/>
                <c:pt idx="0" formatCode="#,##0.00">
                  <c:v>549942.49</c:v>
                </c:pt>
                <c:pt idx="1">
                  <c:v>0</c:v>
                </c:pt>
                <c:pt idx="2" formatCode="#,##0.00">
                  <c:v>779962.83</c:v>
                </c:pt>
                <c:pt idx="3" formatCode="#,##0.00">
                  <c:v>1294000</c:v>
                </c:pt>
                <c:pt idx="4" formatCode="#,##0.00">
                  <c:v>1677475.06</c:v>
                </c:pt>
              </c:numCache>
            </c:numRef>
          </c:val>
          <c:extLst>
            <c:ext xmlns:c16="http://schemas.microsoft.com/office/drawing/2014/chart" uri="{C3380CC4-5D6E-409C-BE32-E72D297353CC}">
              <c16:uniqueId val="{00000001-ECF6-4910-A690-C93F895D5023}"/>
            </c:ext>
          </c:extLst>
        </c:ser>
        <c:dLbls>
          <c:showLegendKey val="0"/>
          <c:showVal val="0"/>
          <c:showCatName val="0"/>
          <c:showSerName val="0"/>
          <c:showPercent val="0"/>
          <c:showBubbleSize val="0"/>
        </c:dLbls>
        <c:gapWidth val="219"/>
        <c:overlap val="-27"/>
        <c:axId val="670112504"/>
        <c:axId val="402100288"/>
      </c:barChart>
      <c:catAx>
        <c:axId val="670112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402100288"/>
        <c:crosses val="autoZero"/>
        <c:auto val="1"/>
        <c:lblAlgn val="ctr"/>
        <c:lblOffset val="100"/>
        <c:noMultiLvlLbl val="0"/>
      </c:catAx>
      <c:valAx>
        <c:axId val="40210028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6701125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solidFill>
      <a:schemeClr val="accent1">
        <a:lumMod val="20000"/>
        <a:lumOff val="80000"/>
      </a:schemeClr>
    </a:solidFill>
    <a:ln w="9525" cap="flat" cmpd="sng" algn="ctr">
      <a:solidFill>
        <a:schemeClr val="tx1">
          <a:lumMod val="15000"/>
          <a:lumOff val="85000"/>
        </a:schemeClr>
      </a:solidFill>
      <a:round/>
    </a:ln>
    <a:effectLst/>
  </c:spPr>
  <c:txPr>
    <a:bodyPr/>
    <a:lstStyle/>
    <a:p>
      <a:pPr>
        <a:defRPr/>
      </a:pPr>
      <a:endParaRPr lang="tr-T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tr-TR" b="1"/>
              <a:t>2021-2025 VERİTABANI ABONELİKLERİ</a:t>
            </a:r>
          </a:p>
        </c:rich>
      </c:tx>
      <c:layout>
        <c:manualLayout>
          <c:xMode val="edge"/>
          <c:yMode val="edge"/>
          <c:x val="0.18459011373578302"/>
          <c:y val="3.703703703703703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barChart>
        <c:barDir val="col"/>
        <c:grouping val="clustered"/>
        <c:varyColors val="0"/>
        <c:ser>
          <c:idx val="0"/>
          <c:order val="0"/>
          <c:tx>
            <c:strRef>
              <c:f>Sayfa1!$K$25</c:f>
              <c:strCache>
                <c:ptCount val="1"/>
              </c:strCache>
            </c:strRef>
          </c:tx>
          <c:spPr>
            <a:solidFill>
              <a:schemeClr val="accent1">
                <a:lumMod val="75000"/>
              </a:schemeClr>
            </a:solidFill>
            <a:ln>
              <a:noFill/>
            </a:ln>
            <a:effectLst/>
          </c:spPr>
          <c:invertIfNegative val="0"/>
          <c:cat>
            <c:numRef>
              <c:f>Sayfa1!$L$24:$P$24</c:f>
              <c:numCache>
                <c:formatCode>General</c:formatCode>
                <c:ptCount val="5"/>
                <c:pt idx="0">
                  <c:v>2021</c:v>
                </c:pt>
                <c:pt idx="1">
                  <c:v>2022</c:v>
                </c:pt>
                <c:pt idx="2">
                  <c:v>2023</c:v>
                </c:pt>
                <c:pt idx="3">
                  <c:v>2024</c:v>
                </c:pt>
                <c:pt idx="4">
                  <c:v>2025</c:v>
                </c:pt>
              </c:numCache>
            </c:numRef>
          </c:cat>
          <c:val>
            <c:numRef>
              <c:f>Sayfa1!$L$25:$P$25</c:f>
              <c:numCache>
                <c:formatCode>#,##0</c:formatCode>
                <c:ptCount val="5"/>
                <c:pt idx="0">
                  <c:v>22</c:v>
                </c:pt>
                <c:pt idx="1">
                  <c:v>21</c:v>
                </c:pt>
                <c:pt idx="2">
                  <c:v>21</c:v>
                </c:pt>
                <c:pt idx="3">
                  <c:v>27</c:v>
                </c:pt>
                <c:pt idx="4">
                  <c:v>27</c:v>
                </c:pt>
              </c:numCache>
            </c:numRef>
          </c:val>
          <c:extLst>
            <c:ext xmlns:c16="http://schemas.microsoft.com/office/drawing/2014/chart" uri="{C3380CC4-5D6E-409C-BE32-E72D297353CC}">
              <c16:uniqueId val="{00000000-757B-48D2-BF65-85DFB9805336}"/>
            </c:ext>
          </c:extLst>
        </c:ser>
        <c:ser>
          <c:idx val="1"/>
          <c:order val="1"/>
          <c:tx>
            <c:strRef>
              <c:f>Sayfa1!$K$26</c:f>
              <c:strCache>
                <c:ptCount val="1"/>
              </c:strCache>
            </c:strRef>
          </c:tx>
          <c:spPr>
            <a:solidFill>
              <a:schemeClr val="accent2"/>
            </a:solidFill>
            <a:ln>
              <a:noFill/>
            </a:ln>
            <a:effectLst/>
          </c:spPr>
          <c:invertIfNegative val="0"/>
          <c:cat>
            <c:numRef>
              <c:f>Sayfa1!$L$24:$P$24</c:f>
              <c:numCache>
                <c:formatCode>General</c:formatCode>
                <c:ptCount val="5"/>
                <c:pt idx="0">
                  <c:v>2021</c:v>
                </c:pt>
                <c:pt idx="1">
                  <c:v>2022</c:v>
                </c:pt>
                <c:pt idx="2">
                  <c:v>2023</c:v>
                </c:pt>
                <c:pt idx="3">
                  <c:v>2024</c:v>
                </c:pt>
                <c:pt idx="4">
                  <c:v>2025</c:v>
                </c:pt>
              </c:numCache>
            </c:numRef>
          </c:cat>
          <c:val>
            <c:numRef>
              <c:f>Sayfa1!$L$26:$P$26</c:f>
              <c:numCache>
                <c:formatCode>General</c:formatCode>
                <c:ptCount val="5"/>
              </c:numCache>
            </c:numRef>
          </c:val>
          <c:extLst>
            <c:ext xmlns:c16="http://schemas.microsoft.com/office/drawing/2014/chart" uri="{C3380CC4-5D6E-409C-BE32-E72D297353CC}">
              <c16:uniqueId val="{00000001-757B-48D2-BF65-85DFB9805336}"/>
            </c:ext>
          </c:extLst>
        </c:ser>
        <c:dLbls>
          <c:showLegendKey val="0"/>
          <c:showVal val="0"/>
          <c:showCatName val="0"/>
          <c:showSerName val="0"/>
          <c:showPercent val="0"/>
          <c:showBubbleSize val="0"/>
        </c:dLbls>
        <c:gapWidth val="219"/>
        <c:overlap val="-27"/>
        <c:axId val="670112504"/>
        <c:axId val="402100288"/>
      </c:barChart>
      <c:catAx>
        <c:axId val="670112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402100288"/>
        <c:crosses val="autoZero"/>
        <c:auto val="1"/>
        <c:lblAlgn val="ctr"/>
        <c:lblOffset val="100"/>
        <c:noMultiLvlLbl val="0"/>
      </c:catAx>
      <c:valAx>
        <c:axId val="4021002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6701125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solidFill>
      <a:schemeClr val="accent1">
        <a:lumMod val="60000"/>
        <a:lumOff val="40000"/>
      </a:schemeClr>
    </a:solidFill>
    <a:ln w="9525" cap="flat" cmpd="sng" algn="ctr">
      <a:solidFill>
        <a:schemeClr val="tx1">
          <a:lumMod val="15000"/>
          <a:lumOff val="85000"/>
        </a:schemeClr>
      </a:solidFill>
      <a:round/>
    </a:ln>
    <a:effectLst/>
  </c:spPr>
  <c:txPr>
    <a:bodyPr/>
    <a:lstStyle/>
    <a:p>
      <a:pPr>
        <a:defRPr/>
      </a:pPr>
      <a:endParaRPr lang="tr-T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pieChart>
        <c:varyColors val="1"/>
        <c:ser>
          <c:idx val="0"/>
          <c:order val="0"/>
          <c:tx>
            <c:strRef>
              <c:f>Sayfa1!$K$11</c:f>
              <c:strCache>
                <c:ptCount val="1"/>
                <c:pt idx="0">
                  <c:v>KATALOĞLANAN KİTAP SAYISI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5CB-43E4-B77F-CF0F6DAD234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5CB-43E4-B77F-CF0F6DAD234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5CB-43E4-B77F-CF0F6DAD234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5CB-43E4-B77F-CF0F6DAD234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5CB-43E4-B77F-CF0F6DAD2345}"/>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5CB-43E4-B77F-CF0F6DAD234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tr-T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numRef>
              <c:f>Sayfa1!$J$12:$J$17</c:f>
              <c:numCache>
                <c:formatCode>General</c:formatCode>
                <c:ptCount val="6"/>
                <c:pt idx="0">
                  <c:v>119316</c:v>
                </c:pt>
                <c:pt idx="1">
                  <c:v>2021</c:v>
                </c:pt>
                <c:pt idx="2">
                  <c:v>2022</c:v>
                </c:pt>
                <c:pt idx="3">
                  <c:v>2023</c:v>
                </c:pt>
                <c:pt idx="4">
                  <c:v>2024</c:v>
                </c:pt>
                <c:pt idx="5">
                  <c:v>2025</c:v>
                </c:pt>
              </c:numCache>
            </c:numRef>
          </c:cat>
          <c:val>
            <c:numRef>
              <c:f>Sayfa1!$K$12:$K$17</c:f>
              <c:numCache>
                <c:formatCode>#,##0</c:formatCode>
                <c:ptCount val="6"/>
                <c:pt idx="1">
                  <c:v>1152</c:v>
                </c:pt>
                <c:pt idx="2">
                  <c:v>1683</c:v>
                </c:pt>
                <c:pt idx="3" formatCode="General">
                  <c:v>661</c:v>
                </c:pt>
                <c:pt idx="4" formatCode="General">
                  <c:v>2124</c:v>
                </c:pt>
                <c:pt idx="5" formatCode="General">
                  <c:v>1359</c:v>
                </c:pt>
              </c:numCache>
            </c:numRef>
          </c:val>
          <c:extLst>
            <c:ext xmlns:c16="http://schemas.microsoft.com/office/drawing/2014/chart" uri="{C3380CC4-5D6E-409C-BE32-E72D297353CC}">
              <c16:uniqueId val="{0000000C-05CB-43E4-B77F-CF0F6DAD2345}"/>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delete val="1"/>
      </c:legendEntry>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solidFill>
      <a:srgbClr val="1CADE4">
        <a:lumMod val="20000"/>
        <a:lumOff val="80000"/>
      </a:srgbClr>
    </a:solidFill>
    <a:ln>
      <a:noFill/>
    </a:ln>
    <a:effectLst/>
  </c:spPr>
  <c:txPr>
    <a:bodyPr/>
    <a:lstStyle/>
    <a:p>
      <a:pPr>
        <a:defRPr/>
      </a:pPr>
      <a:endParaRPr lang="tr-T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6AABC3-F31C-43A6-AE24-F99508F87D07}" type="doc">
      <dgm:prSet loTypeId="urn:microsoft.com/office/officeart/2005/8/layout/orgChart1" loCatId="hierarchy" qsTypeId="urn:microsoft.com/office/officeart/2005/8/quickstyle/3d1" qsCatId="3D" csTypeId="urn:microsoft.com/office/officeart/2005/8/colors/colorful5" csCatId="colorful" phldr="1"/>
      <dgm:spPr/>
      <dgm:t>
        <a:bodyPr/>
        <a:lstStyle/>
        <a:p>
          <a:endParaRPr lang="tr-TR"/>
        </a:p>
      </dgm:t>
    </dgm:pt>
    <dgm:pt modelId="{3F62AC49-391D-4D13-86BA-094CC5016473}">
      <dgm:prSet phldrT="[Metin]" custT="1"/>
      <dgm:spPr>
        <a:gradFill rotWithShape="0">
          <a:gsLst>
            <a:gs pos="98000">
              <a:srgbClr val="7030A0"/>
            </a:gs>
            <a:gs pos="100000">
              <a:schemeClr val="accent4">
                <a:hueOff val="0"/>
                <a:satOff val="0"/>
                <a:lumOff val="0"/>
                <a:alphaOff val="0"/>
                <a:satMod val="110000"/>
                <a:lumMod val="100000"/>
                <a:shade val="100000"/>
              </a:schemeClr>
            </a:gs>
            <a:gs pos="99439">
              <a:srgbClr val="FAC300"/>
            </a:gs>
            <a:gs pos="100000">
              <a:schemeClr val="accent4">
                <a:hueOff val="0"/>
                <a:satOff val="0"/>
                <a:lumOff val="0"/>
                <a:alphaOff val="0"/>
                <a:lumMod val="99000"/>
                <a:satMod val="120000"/>
                <a:shade val="78000"/>
              </a:schemeClr>
            </a:gs>
          </a:gsLst>
        </a:gradFill>
      </dgm:spPr>
      <dgm:t>
        <a:bodyPr/>
        <a:lstStyle/>
        <a:p>
          <a:r>
            <a:rPr lang="tr-TR" sz="1000" b="1">
              <a:latin typeface="Times New Roman" panose="02020603050405020304" pitchFamily="18" charset="0"/>
              <a:cs typeface="Times New Roman" panose="02020603050405020304" pitchFamily="18" charset="0"/>
            </a:rPr>
            <a:t>Soner ÖZEN</a:t>
          </a:r>
        </a:p>
        <a:p>
          <a:r>
            <a:rPr lang="tr-TR" sz="1050" b="1" i="1">
              <a:latin typeface="Times New Roman" panose="02020603050405020304" pitchFamily="18" charset="0"/>
              <a:cs typeface="Times New Roman" panose="02020603050405020304" pitchFamily="18" charset="0"/>
            </a:rPr>
            <a:t>Kütüphane ve Dokümantasyon Daire Başkanı</a:t>
          </a:r>
        </a:p>
      </dgm:t>
    </dgm:pt>
    <dgm:pt modelId="{A6D5EF2F-A2EC-4455-95D6-0360AC59561F}" type="parTrans" cxnId="{95EACAB3-2E2A-4D4D-8DC9-5450326E945D}">
      <dgm:prSet/>
      <dgm:spPr/>
      <dgm:t>
        <a:bodyPr/>
        <a:lstStyle/>
        <a:p>
          <a:endParaRPr lang="tr-TR"/>
        </a:p>
      </dgm:t>
    </dgm:pt>
    <dgm:pt modelId="{80444BF0-2641-4EC1-B426-4FE8431EF662}" type="sibTrans" cxnId="{95EACAB3-2E2A-4D4D-8DC9-5450326E945D}">
      <dgm:prSet/>
      <dgm:spPr/>
      <dgm:t>
        <a:bodyPr/>
        <a:lstStyle/>
        <a:p>
          <a:endParaRPr lang="tr-TR"/>
        </a:p>
      </dgm:t>
    </dgm:pt>
    <dgm:pt modelId="{7CAE1A52-24DC-4CBA-985C-DC3CCFFCC3EF}" type="asst">
      <dgm:prSet phldrT="[Metin]" custT="1"/>
      <dgm:spPr>
        <a:gradFill rotWithShape="0">
          <a:gsLst>
            <a:gs pos="100000">
              <a:schemeClr val="accent2">
                <a:lumMod val="75000"/>
              </a:schemeClr>
            </a:gs>
            <a:gs pos="100000">
              <a:schemeClr val="accent6">
                <a:hueOff val="0"/>
                <a:satOff val="0"/>
                <a:lumOff val="0"/>
                <a:alphaOff val="0"/>
                <a:lumMod val="99000"/>
                <a:satMod val="120000"/>
                <a:shade val="78000"/>
              </a:schemeClr>
            </a:gs>
          </a:gsLst>
        </a:gradFill>
      </dgm:spPr>
      <dgm:t>
        <a:bodyPr/>
        <a:lstStyle/>
        <a:p>
          <a:r>
            <a:rPr lang="tr-TR" sz="1000" b="1">
              <a:latin typeface="Times New Roman" panose="02020603050405020304" pitchFamily="18" charset="0"/>
              <a:cs typeface="Times New Roman" panose="02020603050405020304" pitchFamily="18" charset="0"/>
            </a:rPr>
            <a:t>Mustafa BİLGİN</a:t>
          </a:r>
        </a:p>
        <a:p>
          <a:r>
            <a:rPr lang="tr-TR" sz="1000" b="1" i="1">
              <a:latin typeface="Times New Roman" panose="02020603050405020304" pitchFamily="18" charset="0"/>
              <a:cs typeface="Times New Roman" panose="02020603050405020304" pitchFamily="18" charset="0"/>
            </a:rPr>
            <a:t>Şube Müdürü</a:t>
          </a:r>
        </a:p>
      </dgm:t>
    </dgm:pt>
    <dgm:pt modelId="{2381EE1C-ADD7-4DA2-AA80-511DF84480D3}" type="parTrans" cxnId="{71E16DFB-66A3-43EA-98F5-AA2431021DF7}">
      <dgm:prSet/>
      <dgm:spPr/>
      <dgm:t>
        <a:bodyPr/>
        <a:lstStyle/>
        <a:p>
          <a:endParaRPr lang="tr-TR"/>
        </a:p>
      </dgm:t>
    </dgm:pt>
    <dgm:pt modelId="{105110C6-5871-45A7-B623-C532553D9614}" type="sibTrans" cxnId="{71E16DFB-66A3-43EA-98F5-AA2431021DF7}">
      <dgm:prSet/>
      <dgm:spPr/>
      <dgm:t>
        <a:bodyPr/>
        <a:lstStyle/>
        <a:p>
          <a:endParaRPr lang="tr-TR"/>
        </a:p>
      </dgm:t>
    </dgm:pt>
    <dgm:pt modelId="{1ECC579A-5084-404B-8246-626E567CC5FF}">
      <dgm:prSet phldrT="[Metin]" custT="1"/>
      <dgm:spPr/>
      <dgm:t>
        <a:bodyPr/>
        <a:lstStyle/>
        <a:p>
          <a:r>
            <a:rPr lang="tr-TR" sz="1100" b="1" i="1">
              <a:latin typeface="Times New Roman" panose="02020603050405020304" pitchFamily="18" charset="0"/>
              <a:cs typeface="Times New Roman" panose="02020603050405020304" pitchFamily="18" charset="0"/>
            </a:rPr>
            <a:t>Teknik Hizmetler, İdari Hizmetler ve </a:t>
          </a:r>
        </a:p>
        <a:p>
          <a:r>
            <a:rPr lang="tr-TR" sz="1100" b="1" i="1">
              <a:latin typeface="Times New Roman" panose="02020603050405020304" pitchFamily="18" charset="0"/>
              <a:cs typeface="Times New Roman" panose="02020603050405020304" pitchFamily="18" charset="0"/>
            </a:rPr>
            <a:t>E-Kütüphane Hizmetleri</a:t>
          </a:r>
        </a:p>
      </dgm:t>
    </dgm:pt>
    <dgm:pt modelId="{F3B3B747-1D5B-477E-B77B-61960991E583}" type="parTrans" cxnId="{1EE52D8E-FA6A-4D9F-8E84-18FF908881BD}">
      <dgm:prSet/>
      <dgm:spPr/>
      <dgm:t>
        <a:bodyPr/>
        <a:lstStyle/>
        <a:p>
          <a:endParaRPr lang="tr-TR"/>
        </a:p>
      </dgm:t>
    </dgm:pt>
    <dgm:pt modelId="{E768CD7A-6BDD-4FE9-BB1D-22EBAD977C3C}" type="sibTrans" cxnId="{1EE52D8E-FA6A-4D9F-8E84-18FF908881BD}">
      <dgm:prSet/>
      <dgm:spPr/>
      <dgm:t>
        <a:bodyPr/>
        <a:lstStyle/>
        <a:p>
          <a:endParaRPr lang="tr-TR"/>
        </a:p>
      </dgm:t>
    </dgm:pt>
    <dgm:pt modelId="{6785CFE9-FCA8-4E01-ADAF-B7492562A2C6}">
      <dgm:prSet phldrT="[Metin]" custT="1"/>
      <dgm:spPr/>
      <dgm:t>
        <a:bodyPr/>
        <a:lstStyle/>
        <a:p>
          <a:r>
            <a:rPr lang="tr-TR" sz="1100" b="1" i="1">
              <a:latin typeface="Times New Roman" panose="02020603050405020304" pitchFamily="18" charset="0"/>
              <a:cs typeface="Times New Roman" panose="02020603050405020304" pitchFamily="18" charset="0"/>
            </a:rPr>
            <a:t>Okuyucu Hizmetleri</a:t>
          </a:r>
        </a:p>
      </dgm:t>
    </dgm:pt>
    <dgm:pt modelId="{FA34C26E-1A37-4204-A0AD-AFA8AB50BF41}" type="parTrans" cxnId="{6FA13108-EB76-4E9D-BCDE-627A06BBDDE2}">
      <dgm:prSet/>
      <dgm:spPr/>
      <dgm:t>
        <a:bodyPr/>
        <a:lstStyle/>
        <a:p>
          <a:endParaRPr lang="tr-TR"/>
        </a:p>
      </dgm:t>
    </dgm:pt>
    <dgm:pt modelId="{195B9265-81C3-4FA1-B3D5-E03C8B332D88}" type="sibTrans" cxnId="{6FA13108-EB76-4E9D-BCDE-627A06BBDDE2}">
      <dgm:prSet/>
      <dgm:spPr/>
      <dgm:t>
        <a:bodyPr/>
        <a:lstStyle/>
        <a:p>
          <a:endParaRPr lang="tr-TR"/>
        </a:p>
      </dgm:t>
    </dgm:pt>
    <dgm:pt modelId="{27EC0435-7DC7-4F0B-A9F0-35827590B216}" type="asst">
      <dgm:prSet custT="1"/>
      <dgm:spPr>
        <a:gradFill rotWithShape="0">
          <a:gsLst>
            <a:gs pos="0">
              <a:schemeClr val="accent6">
                <a:lumMod val="60000"/>
                <a:lumOff val="40000"/>
              </a:schemeClr>
            </a:gs>
            <a:gs pos="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gradFill>
      </dgm:spPr>
      <dgm:t>
        <a:bodyPr/>
        <a:lstStyle/>
        <a:p>
          <a:r>
            <a:rPr lang="tr-TR" sz="1000" b="1" i="1">
              <a:latin typeface="Times New Roman" panose="02020603050405020304" pitchFamily="18" charset="0"/>
              <a:cs typeface="Times New Roman" panose="02020603050405020304" pitchFamily="18" charset="0"/>
            </a:rPr>
            <a:t>Teknik Hizmetler</a:t>
          </a:r>
        </a:p>
        <a:p>
          <a:r>
            <a:rPr lang="tr-TR" sz="1000" b="1">
              <a:latin typeface="Times New Roman" panose="02020603050405020304" pitchFamily="18" charset="0"/>
              <a:cs typeface="Times New Roman" panose="02020603050405020304" pitchFamily="18" charset="0"/>
            </a:rPr>
            <a:t>Mustafa KARAKUŞ</a:t>
          </a:r>
        </a:p>
        <a:p>
          <a:r>
            <a:rPr lang="tr-TR" sz="1000" b="1">
              <a:latin typeface="Times New Roman" panose="02020603050405020304" pitchFamily="18" charset="0"/>
              <a:cs typeface="Times New Roman" panose="02020603050405020304" pitchFamily="18" charset="0"/>
            </a:rPr>
            <a:t>Kütüphaneci</a:t>
          </a:r>
        </a:p>
      </dgm:t>
    </dgm:pt>
    <dgm:pt modelId="{3B31A572-D877-4423-8FFC-BBEFD26906A6}" type="parTrans" cxnId="{FBB6733C-8305-43E2-BFBD-783A41F19FA6}">
      <dgm:prSet/>
      <dgm:spPr/>
      <dgm:t>
        <a:bodyPr/>
        <a:lstStyle/>
        <a:p>
          <a:endParaRPr lang="tr-TR"/>
        </a:p>
      </dgm:t>
    </dgm:pt>
    <dgm:pt modelId="{084EA2A0-7725-4756-81A4-116AA905B54D}" type="sibTrans" cxnId="{FBB6733C-8305-43E2-BFBD-783A41F19FA6}">
      <dgm:prSet/>
      <dgm:spPr/>
      <dgm:t>
        <a:bodyPr/>
        <a:lstStyle/>
        <a:p>
          <a:endParaRPr lang="tr-TR"/>
        </a:p>
      </dgm:t>
    </dgm:pt>
    <dgm:pt modelId="{ECB11314-3A8E-4379-ACA4-AA61EE3A583E}" type="asst">
      <dgm:prSet custT="1"/>
      <dgm:spPr/>
      <dgm:t>
        <a:bodyPr/>
        <a:lstStyle/>
        <a:p>
          <a:r>
            <a:rPr lang="tr-TR" sz="1000" b="1" i="1">
              <a:latin typeface="Times New Roman" panose="02020603050405020304" pitchFamily="18" charset="0"/>
              <a:cs typeface="Times New Roman" panose="02020603050405020304" pitchFamily="18" charset="0"/>
            </a:rPr>
            <a:t>Elektronik Hizmetler ve ILL</a:t>
          </a:r>
        </a:p>
        <a:p>
          <a:r>
            <a:rPr lang="tr-TR" sz="1000" b="1">
              <a:latin typeface="Times New Roman" panose="02020603050405020304" pitchFamily="18" charset="0"/>
              <a:cs typeface="Times New Roman" panose="02020603050405020304" pitchFamily="18" charset="0"/>
            </a:rPr>
            <a:t>Oğuz ŞENER</a:t>
          </a:r>
        </a:p>
        <a:p>
          <a:r>
            <a:rPr lang="tr-TR" sz="1000" b="1">
              <a:latin typeface="Times New Roman" panose="02020603050405020304" pitchFamily="18" charset="0"/>
              <a:cs typeface="Times New Roman" panose="02020603050405020304" pitchFamily="18" charset="0"/>
            </a:rPr>
            <a:t>Kütüphaneci</a:t>
          </a:r>
        </a:p>
      </dgm:t>
    </dgm:pt>
    <dgm:pt modelId="{352B7EE7-109B-4522-9EB1-3863CD8E0274}" type="parTrans" cxnId="{C1C106BE-B97C-40A6-8FA2-36E07157C0E7}">
      <dgm:prSet/>
      <dgm:spPr/>
      <dgm:t>
        <a:bodyPr/>
        <a:lstStyle/>
        <a:p>
          <a:endParaRPr lang="tr-TR"/>
        </a:p>
      </dgm:t>
    </dgm:pt>
    <dgm:pt modelId="{004D0014-002E-4982-A93C-1EEA44D32AA0}" type="sibTrans" cxnId="{C1C106BE-B97C-40A6-8FA2-36E07157C0E7}">
      <dgm:prSet/>
      <dgm:spPr/>
      <dgm:t>
        <a:bodyPr/>
        <a:lstStyle/>
        <a:p>
          <a:endParaRPr lang="tr-TR"/>
        </a:p>
      </dgm:t>
    </dgm:pt>
    <dgm:pt modelId="{5E7CE6F9-0AE5-4A79-831A-531555D009AE}" type="asst">
      <dgm:prSet custT="1"/>
      <dgm:spPr/>
      <dgm:t>
        <a:bodyPr/>
        <a:lstStyle/>
        <a:p>
          <a:endParaRPr lang="tr-TR" sz="1000" b="1" i="1" dirty="0">
            <a:latin typeface="Times New Roman" panose="02020603050405020304" pitchFamily="18" charset="0"/>
            <a:cs typeface="Times New Roman" panose="02020603050405020304" pitchFamily="18" charset="0"/>
          </a:endParaRPr>
        </a:p>
        <a:p>
          <a:r>
            <a:rPr lang="tr-TR" sz="1000" b="1" i="1" dirty="0">
              <a:latin typeface="Times New Roman" panose="02020603050405020304" pitchFamily="18" charset="0"/>
              <a:cs typeface="Times New Roman" panose="02020603050405020304" pitchFamily="18" charset="0"/>
            </a:rPr>
            <a:t>Açık Erişim</a:t>
          </a:r>
        </a:p>
        <a:p>
          <a:r>
            <a:rPr lang="tr-TR" sz="1000" b="1" dirty="0">
              <a:latin typeface="Times New Roman" panose="02020603050405020304" pitchFamily="18" charset="0"/>
              <a:cs typeface="Times New Roman" panose="02020603050405020304" pitchFamily="18" charset="0"/>
            </a:rPr>
            <a:t>Ender KOÇ</a:t>
          </a:r>
        </a:p>
        <a:p>
          <a:r>
            <a:rPr lang="tr-TR" sz="1000" b="1" dirty="0">
              <a:latin typeface="Times New Roman" panose="02020603050405020304" pitchFamily="18" charset="0"/>
              <a:cs typeface="Times New Roman" panose="02020603050405020304" pitchFamily="18" charset="0"/>
            </a:rPr>
            <a:t>Abdullah KESİCİ</a:t>
          </a:r>
        </a:p>
        <a:p>
          <a:endParaRPr lang="tr-TR" sz="1000" b="1" dirty="0">
            <a:latin typeface="Times New Roman" panose="02020603050405020304" pitchFamily="18" charset="0"/>
            <a:cs typeface="Times New Roman" panose="02020603050405020304" pitchFamily="18" charset="0"/>
          </a:endParaRPr>
        </a:p>
      </dgm:t>
    </dgm:pt>
    <dgm:pt modelId="{4F5F96B7-B549-4499-A194-D102D2903C3C}" type="parTrans" cxnId="{02FC905B-D0F8-49FA-AD77-FF6E89AFE35F}">
      <dgm:prSet/>
      <dgm:spPr/>
      <dgm:t>
        <a:bodyPr/>
        <a:lstStyle/>
        <a:p>
          <a:endParaRPr lang="tr-TR"/>
        </a:p>
      </dgm:t>
    </dgm:pt>
    <dgm:pt modelId="{A5639D55-B731-4F04-949D-B057196EA162}" type="sibTrans" cxnId="{02FC905B-D0F8-49FA-AD77-FF6E89AFE35F}">
      <dgm:prSet/>
      <dgm:spPr/>
      <dgm:t>
        <a:bodyPr/>
        <a:lstStyle/>
        <a:p>
          <a:endParaRPr lang="tr-TR"/>
        </a:p>
      </dgm:t>
    </dgm:pt>
    <dgm:pt modelId="{6BAD050D-C437-4D0A-A918-F4344A9BA8C4}" type="asst">
      <dgm:prSet custT="1"/>
      <dgm:spPr/>
      <dgm:t>
        <a:bodyPr/>
        <a:lstStyle/>
        <a:p>
          <a:endParaRPr lang="tr-TR" sz="1000" b="1">
            <a:latin typeface="Times New Roman" panose="02020603050405020304" pitchFamily="18" charset="0"/>
            <a:cs typeface="Times New Roman" panose="02020603050405020304" pitchFamily="18" charset="0"/>
          </a:endParaRPr>
        </a:p>
        <a:p>
          <a:r>
            <a:rPr lang="tr-TR" sz="1000" b="1" i="1">
              <a:latin typeface="Times New Roman" panose="02020603050405020304" pitchFamily="18" charset="0"/>
              <a:cs typeface="Times New Roman" panose="02020603050405020304" pitchFamily="18" charset="0"/>
            </a:rPr>
            <a:t>Etiketleme-Kaşeleme-Güvenlik</a:t>
          </a:r>
        </a:p>
        <a:p>
          <a:r>
            <a:rPr lang="tr-TR" sz="1000" b="1">
              <a:latin typeface="Times New Roman" panose="02020603050405020304" pitchFamily="18" charset="0"/>
              <a:cs typeface="Times New Roman" panose="02020603050405020304" pitchFamily="18" charset="0"/>
            </a:rPr>
            <a:t>Osman ERKUL</a:t>
          </a:r>
        </a:p>
        <a:p>
          <a:endParaRPr lang="tr-TR" sz="1000" b="1">
            <a:latin typeface="Times New Roman" panose="02020603050405020304" pitchFamily="18" charset="0"/>
            <a:cs typeface="Times New Roman" panose="02020603050405020304" pitchFamily="18" charset="0"/>
          </a:endParaRPr>
        </a:p>
      </dgm:t>
    </dgm:pt>
    <dgm:pt modelId="{D9A238AF-694B-4DC5-938A-41BFAB80A3B2}" type="parTrans" cxnId="{48E5257F-0A2F-4E31-84E3-52DFFF069010}">
      <dgm:prSet/>
      <dgm:spPr/>
      <dgm:t>
        <a:bodyPr/>
        <a:lstStyle/>
        <a:p>
          <a:endParaRPr lang="tr-TR"/>
        </a:p>
      </dgm:t>
    </dgm:pt>
    <dgm:pt modelId="{024CDE90-A055-4D97-ADEF-574B33F40F17}" type="sibTrans" cxnId="{48E5257F-0A2F-4E31-84E3-52DFFF069010}">
      <dgm:prSet/>
      <dgm:spPr/>
      <dgm:t>
        <a:bodyPr/>
        <a:lstStyle/>
        <a:p>
          <a:endParaRPr lang="tr-TR"/>
        </a:p>
      </dgm:t>
    </dgm:pt>
    <dgm:pt modelId="{F10CFD71-0DD7-4F3F-A6F7-61483E7A712A}" type="asst">
      <dgm:prSet custT="1"/>
      <dgm:spPr/>
      <dgm:t>
        <a:bodyPr/>
        <a:lstStyle/>
        <a:p>
          <a:endParaRPr lang="tr-TR" sz="1000" b="1">
            <a:latin typeface="Times New Roman" panose="02020603050405020304" pitchFamily="18" charset="0"/>
            <a:cs typeface="Times New Roman" panose="02020603050405020304" pitchFamily="18" charset="0"/>
          </a:endParaRPr>
        </a:p>
        <a:p>
          <a:r>
            <a:rPr lang="tr-TR" sz="1000" b="1" i="1">
              <a:latin typeface="Times New Roman" panose="02020603050405020304" pitchFamily="18" charset="0"/>
              <a:cs typeface="Times New Roman" panose="02020603050405020304" pitchFamily="18" charset="0"/>
            </a:rPr>
            <a:t>Kataloglama</a:t>
          </a:r>
        </a:p>
        <a:p>
          <a:r>
            <a:rPr lang="tr-TR" sz="1000" b="1">
              <a:latin typeface="Times New Roman" panose="02020603050405020304" pitchFamily="18" charset="0"/>
              <a:cs typeface="Times New Roman" panose="02020603050405020304" pitchFamily="18" charset="0"/>
            </a:rPr>
            <a:t>Şükrü KARAKEÇİ</a:t>
          </a:r>
        </a:p>
        <a:p>
          <a:r>
            <a:rPr lang="tr-TR" sz="1000" b="1">
              <a:latin typeface="Times New Roman" panose="02020603050405020304" pitchFamily="18" charset="0"/>
              <a:cs typeface="Times New Roman" panose="02020603050405020304" pitchFamily="18" charset="0"/>
            </a:rPr>
            <a:t>Ender KOÇ</a:t>
          </a:r>
        </a:p>
        <a:p>
          <a:r>
            <a:rPr lang="tr-TR" sz="1000" b="1">
              <a:latin typeface="Times New Roman" panose="02020603050405020304" pitchFamily="18" charset="0"/>
              <a:cs typeface="Times New Roman" panose="02020603050405020304" pitchFamily="18" charset="0"/>
            </a:rPr>
            <a:t>Mustafa KARAKUŞ</a:t>
          </a:r>
        </a:p>
        <a:p>
          <a:r>
            <a:rPr lang="tr-TR" sz="1000" b="1">
              <a:latin typeface="Times New Roman" panose="02020603050405020304" pitchFamily="18" charset="0"/>
              <a:cs typeface="Times New Roman" panose="02020603050405020304" pitchFamily="18" charset="0"/>
            </a:rPr>
            <a:t>Oğuz ŞENER</a:t>
          </a:r>
        </a:p>
        <a:p>
          <a:r>
            <a:rPr lang="tr-TR" sz="1000" b="1">
              <a:latin typeface="Times New Roman" panose="02020603050405020304" pitchFamily="18" charset="0"/>
              <a:cs typeface="Times New Roman" panose="02020603050405020304" pitchFamily="18" charset="0"/>
            </a:rPr>
            <a:t>Abdullah KESİCİ</a:t>
          </a:r>
        </a:p>
        <a:p>
          <a:r>
            <a:rPr lang="tr-TR" sz="1000" b="1">
              <a:latin typeface="Times New Roman" panose="02020603050405020304" pitchFamily="18" charset="0"/>
              <a:cs typeface="Times New Roman" panose="02020603050405020304" pitchFamily="18" charset="0"/>
            </a:rPr>
            <a:t>Burhan GÜRBÜZ</a:t>
          </a:r>
        </a:p>
        <a:p>
          <a:endParaRPr lang="tr-TR" sz="1000" b="1">
            <a:latin typeface="Times New Roman" panose="02020603050405020304" pitchFamily="18" charset="0"/>
            <a:cs typeface="Times New Roman" panose="02020603050405020304" pitchFamily="18" charset="0"/>
          </a:endParaRPr>
        </a:p>
      </dgm:t>
    </dgm:pt>
    <dgm:pt modelId="{033AF589-C27A-496A-BDFC-292265B0FC1E}" type="parTrans" cxnId="{6101FFA9-8163-46CC-AC0C-329B7E2A841E}">
      <dgm:prSet/>
      <dgm:spPr/>
      <dgm:t>
        <a:bodyPr/>
        <a:lstStyle/>
        <a:p>
          <a:endParaRPr lang="tr-TR"/>
        </a:p>
      </dgm:t>
    </dgm:pt>
    <dgm:pt modelId="{0915A220-65B8-4B5E-9A7A-48495CBFC40E}" type="sibTrans" cxnId="{6101FFA9-8163-46CC-AC0C-329B7E2A841E}">
      <dgm:prSet/>
      <dgm:spPr/>
      <dgm:t>
        <a:bodyPr/>
        <a:lstStyle/>
        <a:p>
          <a:endParaRPr lang="tr-TR"/>
        </a:p>
      </dgm:t>
    </dgm:pt>
    <dgm:pt modelId="{D662A6D9-0CAA-496A-A9B1-6D694C568A5E}" type="asst">
      <dgm:prSet custT="1"/>
      <dgm:spPr/>
      <dgm:t>
        <a:bodyPr/>
        <a:lstStyle/>
        <a:p>
          <a:r>
            <a:rPr lang="tr-TR" sz="1000" b="1" i="1">
              <a:latin typeface="Times New Roman" panose="02020603050405020304" pitchFamily="18" charset="0"/>
              <a:cs typeface="Times New Roman" panose="02020603050405020304" pitchFamily="18" charset="0"/>
            </a:rPr>
            <a:t>Okuyucu Hizmetleri ve Veritabanları</a:t>
          </a:r>
        </a:p>
        <a:p>
          <a:r>
            <a:rPr lang="tr-TR" sz="1000" b="1">
              <a:latin typeface="Times New Roman" panose="02020603050405020304" pitchFamily="18" charset="0"/>
              <a:cs typeface="Times New Roman" panose="02020603050405020304" pitchFamily="18" charset="0"/>
            </a:rPr>
            <a:t>Şükrü KARAKEÇİ</a:t>
          </a:r>
        </a:p>
        <a:p>
          <a:r>
            <a:rPr lang="tr-TR" sz="1000" b="1">
              <a:latin typeface="Times New Roman" panose="02020603050405020304" pitchFamily="18" charset="0"/>
              <a:cs typeface="Times New Roman" panose="02020603050405020304" pitchFamily="18" charset="0"/>
            </a:rPr>
            <a:t>Kütüphaneci</a:t>
          </a:r>
        </a:p>
      </dgm:t>
    </dgm:pt>
    <dgm:pt modelId="{4EDB38EE-A133-4D59-99CE-C05331380852}" type="parTrans" cxnId="{2F6989ED-643E-446B-B8CB-468AD5A0E6A2}">
      <dgm:prSet/>
      <dgm:spPr/>
      <dgm:t>
        <a:bodyPr/>
        <a:lstStyle/>
        <a:p>
          <a:endParaRPr lang="tr-TR"/>
        </a:p>
      </dgm:t>
    </dgm:pt>
    <dgm:pt modelId="{8008E5D6-49F8-45E5-A988-CD7F591DE6E0}" type="sibTrans" cxnId="{2F6989ED-643E-446B-B8CB-468AD5A0E6A2}">
      <dgm:prSet/>
      <dgm:spPr/>
      <dgm:t>
        <a:bodyPr/>
        <a:lstStyle/>
        <a:p>
          <a:endParaRPr lang="tr-TR"/>
        </a:p>
      </dgm:t>
    </dgm:pt>
    <dgm:pt modelId="{6A94C426-8C0F-4F3B-AFC1-9C1201981FC8}" type="asst">
      <dgm:prSet custT="1"/>
      <dgm:spPr/>
      <dgm:t>
        <a:bodyPr/>
        <a:lstStyle/>
        <a:p>
          <a:r>
            <a:rPr lang="tr-TR" sz="1000" b="1" i="1">
              <a:latin typeface="Times New Roman" panose="02020603050405020304" pitchFamily="18" charset="0"/>
              <a:cs typeface="Times New Roman" panose="02020603050405020304" pitchFamily="18" charset="0"/>
            </a:rPr>
            <a:t>Banko Görevlileri</a:t>
          </a:r>
        </a:p>
        <a:p>
          <a:r>
            <a:rPr lang="tr-TR" sz="1000" b="1">
              <a:latin typeface="Times New Roman" panose="02020603050405020304" pitchFamily="18" charset="0"/>
              <a:cs typeface="Times New Roman" panose="02020603050405020304" pitchFamily="18" charset="0"/>
            </a:rPr>
            <a:t>Hülya BAHAR CANLI</a:t>
          </a:r>
        </a:p>
        <a:p>
          <a:r>
            <a:rPr lang="tr-TR" sz="1000" b="1">
              <a:latin typeface="Times New Roman" panose="02020603050405020304" pitchFamily="18" charset="0"/>
              <a:cs typeface="Times New Roman" panose="02020603050405020304" pitchFamily="18" charset="0"/>
            </a:rPr>
            <a:t>Şükrü KARAKEÇİ</a:t>
          </a:r>
        </a:p>
        <a:p>
          <a:r>
            <a:rPr lang="tr-TR" sz="1000" b="1">
              <a:latin typeface="Times New Roman" panose="02020603050405020304" pitchFamily="18" charset="0"/>
              <a:cs typeface="Times New Roman" panose="02020603050405020304" pitchFamily="18" charset="0"/>
            </a:rPr>
            <a:t>Ender KOÇ</a:t>
          </a:r>
        </a:p>
        <a:p>
          <a:r>
            <a:rPr lang="tr-TR" sz="1000" b="1">
              <a:latin typeface="Times New Roman" panose="02020603050405020304" pitchFamily="18" charset="0"/>
              <a:cs typeface="Times New Roman" panose="02020603050405020304" pitchFamily="18" charset="0"/>
            </a:rPr>
            <a:t>Osman ERKUL</a:t>
          </a:r>
        </a:p>
        <a:p>
          <a:r>
            <a:rPr lang="tr-TR" sz="1000" b="1">
              <a:latin typeface="Times New Roman" panose="02020603050405020304" pitchFamily="18" charset="0"/>
              <a:cs typeface="Times New Roman" panose="02020603050405020304" pitchFamily="18" charset="0"/>
            </a:rPr>
            <a:t>Abdullah KESİCİ</a:t>
          </a:r>
        </a:p>
        <a:p>
          <a:r>
            <a:rPr lang="tr-TR" sz="1000" b="1">
              <a:latin typeface="Times New Roman" panose="02020603050405020304" pitchFamily="18" charset="0"/>
              <a:cs typeface="Times New Roman" panose="02020603050405020304" pitchFamily="18" charset="0"/>
            </a:rPr>
            <a:t>Oğuz ŞENER</a:t>
          </a:r>
        </a:p>
        <a:p>
          <a:r>
            <a:rPr lang="tr-TR" sz="1000" b="1">
              <a:latin typeface="Times New Roman" panose="02020603050405020304" pitchFamily="18" charset="0"/>
              <a:cs typeface="Times New Roman" panose="02020603050405020304" pitchFamily="18" charset="0"/>
            </a:rPr>
            <a:t>Mustafa KARAKUŞ</a:t>
          </a:r>
        </a:p>
        <a:p>
          <a:r>
            <a:rPr lang="tr-TR" sz="1000" b="1">
              <a:latin typeface="Times New Roman" panose="02020603050405020304" pitchFamily="18" charset="0"/>
              <a:cs typeface="Times New Roman" panose="02020603050405020304" pitchFamily="18" charset="0"/>
            </a:rPr>
            <a:t>Burhan GÜRBÜZ</a:t>
          </a:r>
        </a:p>
      </dgm:t>
    </dgm:pt>
    <dgm:pt modelId="{384CEC0A-7959-4E8F-8976-188B1CCC3B02}" type="parTrans" cxnId="{FB6E0670-B58B-44D3-89A4-154F4E552CE0}">
      <dgm:prSet/>
      <dgm:spPr/>
      <dgm:t>
        <a:bodyPr/>
        <a:lstStyle/>
        <a:p>
          <a:endParaRPr lang="tr-TR"/>
        </a:p>
      </dgm:t>
    </dgm:pt>
    <dgm:pt modelId="{21674FD3-2945-4170-809F-B2C6ED6239D0}" type="sibTrans" cxnId="{FB6E0670-B58B-44D3-89A4-154F4E552CE0}">
      <dgm:prSet/>
      <dgm:spPr/>
      <dgm:t>
        <a:bodyPr/>
        <a:lstStyle/>
        <a:p>
          <a:endParaRPr lang="tr-TR"/>
        </a:p>
      </dgm:t>
    </dgm:pt>
    <dgm:pt modelId="{50EE97D9-D375-48D0-B7B4-6AD88B3BF67F}" type="asst">
      <dgm:prSet custT="1"/>
      <dgm:spPr>
        <a:solidFill>
          <a:schemeClr val="accent2">
            <a:lumMod val="75000"/>
          </a:schemeClr>
        </a:solidFill>
      </dgm:spPr>
      <dgm:t>
        <a:bodyPr/>
        <a:lstStyle/>
        <a:p>
          <a:r>
            <a:rPr lang="tr-TR" sz="1100" b="1">
              <a:latin typeface="Times New Roman" panose="02020603050405020304" pitchFamily="18" charset="0"/>
              <a:cs typeface="Times New Roman" panose="02020603050405020304" pitchFamily="18" charset="0"/>
            </a:rPr>
            <a:t>Mehmet İNAN</a:t>
          </a:r>
        </a:p>
        <a:p>
          <a:r>
            <a:rPr lang="tr-TR" sz="1000" b="1" i="1">
              <a:latin typeface="Times New Roman" panose="02020603050405020304" pitchFamily="18" charset="0"/>
              <a:cs typeface="Times New Roman" panose="02020603050405020304" pitchFamily="18" charset="0"/>
            </a:rPr>
            <a:t>Şube Müdürü</a:t>
          </a:r>
        </a:p>
      </dgm:t>
    </dgm:pt>
    <dgm:pt modelId="{55F8854A-564D-4AA1-AF25-B0AE011CBA42}" type="parTrans" cxnId="{2943BCAD-DC0E-4C00-ADC1-E59A2C9CD469}">
      <dgm:prSet/>
      <dgm:spPr/>
      <dgm:t>
        <a:bodyPr/>
        <a:lstStyle/>
        <a:p>
          <a:endParaRPr lang="tr-TR"/>
        </a:p>
      </dgm:t>
    </dgm:pt>
    <dgm:pt modelId="{F1F6A1A0-A874-4D09-92B0-1E82B7F75529}" type="sibTrans" cxnId="{2943BCAD-DC0E-4C00-ADC1-E59A2C9CD469}">
      <dgm:prSet/>
      <dgm:spPr/>
      <dgm:t>
        <a:bodyPr/>
        <a:lstStyle/>
        <a:p>
          <a:endParaRPr lang="tr-TR"/>
        </a:p>
      </dgm:t>
    </dgm:pt>
    <dgm:pt modelId="{B68EB9A0-E0DE-4E06-A51D-F922B94A9766}" type="asst">
      <dgm:prSet custT="1"/>
      <dgm:spPr/>
      <dgm:t>
        <a:bodyPr/>
        <a:lstStyle/>
        <a:p>
          <a:r>
            <a:rPr lang="tr-TR" sz="1000" b="1" i="1">
              <a:latin typeface="Times New Roman" panose="02020603050405020304" pitchFamily="18" charset="0"/>
              <a:cs typeface="Times New Roman" panose="02020603050405020304" pitchFamily="18" charset="0"/>
            </a:rPr>
            <a:t>Yazı İşleri</a:t>
          </a:r>
        </a:p>
        <a:p>
          <a:r>
            <a:rPr lang="tr-TR" sz="1000" b="1">
              <a:latin typeface="Times New Roman" panose="02020603050405020304" pitchFamily="18" charset="0"/>
              <a:cs typeface="Times New Roman" panose="02020603050405020304" pitchFamily="18" charset="0"/>
            </a:rPr>
            <a:t>Hülya BAHAR CANLI</a:t>
          </a:r>
        </a:p>
      </dgm:t>
    </dgm:pt>
    <dgm:pt modelId="{E657C9ED-EB7B-4A3F-9F9E-4E6B6F2760F6}" type="parTrans" cxnId="{C2BB5C8A-F574-4C29-B0C9-151DFC1A79C0}">
      <dgm:prSet/>
      <dgm:spPr/>
      <dgm:t>
        <a:bodyPr/>
        <a:lstStyle/>
        <a:p>
          <a:endParaRPr lang="tr-TR"/>
        </a:p>
      </dgm:t>
    </dgm:pt>
    <dgm:pt modelId="{EC44EC1A-3449-41AC-95BC-7A77998D6FBC}" type="sibTrans" cxnId="{C2BB5C8A-F574-4C29-B0C9-151DFC1A79C0}">
      <dgm:prSet/>
      <dgm:spPr/>
      <dgm:t>
        <a:bodyPr/>
        <a:lstStyle/>
        <a:p>
          <a:endParaRPr lang="tr-TR"/>
        </a:p>
      </dgm:t>
    </dgm:pt>
    <dgm:pt modelId="{D38E83A9-1C76-42F3-A81C-1EC7FD6060D4}" type="pres">
      <dgm:prSet presAssocID="{176AABC3-F31C-43A6-AE24-F99508F87D07}" presName="hierChild1" presStyleCnt="0">
        <dgm:presLayoutVars>
          <dgm:orgChart val="1"/>
          <dgm:chPref val="1"/>
          <dgm:dir/>
          <dgm:animOne val="branch"/>
          <dgm:animLvl val="lvl"/>
          <dgm:resizeHandles/>
        </dgm:presLayoutVars>
      </dgm:prSet>
      <dgm:spPr/>
      <dgm:t>
        <a:bodyPr/>
        <a:lstStyle/>
        <a:p>
          <a:endParaRPr lang="tr-TR"/>
        </a:p>
      </dgm:t>
    </dgm:pt>
    <dgm:pt modelId="{02DB141D-10B6-438E-BED9-14C265D77C01}" type="pres">
      <dgm:prSet presAssocID="{3F62AC49-391D-4D13-86BA-094CC5016473}" presName="hierRoot1" presStyleCnt="0">
        <dgm:presLayoutVars>
          <dgm:hierBranch val="init"/>
        </dgm:presLayoutVars>
      </dgm:prSet>
      <dgm:spPr/>
    </dgm:pt>
    <dgm:pt modelId="{8302E6D9-3F61-4E30-B202-44ECC02DD0B7}" type="pres">
      <dgm:prSet presAssocID="{3F62AC49-391D-4D13-86BA-094CC5016473}" presName="rootComposite1" presStyleCnt="0"/>
      <dgm:spPr/>
    </dgm:pt>
    <dgm:pt modelId="{1AA9E36C-AE3F-43B5-84DE-2626D41E9B71}" type="pres">
      <dgm:prSet presAssocID="{3F62AC49-391D-4D13-86BA-094CC5016473}" presName="rootText1" presStyleLbl="node0" presStyleIdx="0" presStyleCnt="1" custScaleX="133667" custScaleY="102874">
        <dgm:presLayoutVars>
          <dgm:chPref val="3"/>
        </dgm:presLayoutVars>
      </dgm:prSet>
      <dgm:spPr/>
      <dgm:t>
        <a:bodyPr/>
        <a:lstStyle/>
        <a:p>
          <a:endParaRPr lang="tr-TR"/>
        </a:p>
      </dgm:t>
    </dgm:pt>
    <dgm:pt modelId="{0F482801-359F-4590-82F9-E6CDD2EAE61D}" type="pres">
      <dgm:prSet presAssocID="{3F62AC49-391D-4D13-86BA-094CC5016473}" presName="rootConnector1" presStyleLbl="node1" presStyleIdx="0" presStyleCnt="0"/>
      <dgm:spPr/>
      <dgm:t>
        <a:bodyPr/>
        <a:lstStyle/>
        <a:p>
          <a:endParaRPr lang="tr-TR"/>
        </a:p>
      </dgm:t>
    </dgm:pt>
    <dgm:pt modelId="{17053415-236D-4404-BFE3-1FC2FB40E899}" type="pres">
      <dgm:prSet presAssocID="{3F62AC49-391D-4D13-86BA-094CC5016473}" presName="hierChild2" presStyleCnt="0"/>
      <dgm:spPr/>
    </dgm:pt>
    <dgm:pt modelId="{B887DD09-2FF2-4F3B-B373-ECEC48C34AE8}" type="pres">
      <dgm:prSet presAssocID="{F3B3B747-1D5B-477E-B77B-61960991E583}" presName="Name37" presStyleLbl="parChTrans1D2" presStyleIdx="0" presStyleCnt="4"/>
      <dgm:spPr/>
      <dgm:t>
        <a:bodyPr/>
        <a:lstStyle/>
        <a:p>
          <a:endParaRPr lang="tr-TR"/>
        </a:p>
      </dgm:t>
    </dgm:pt>
    <dgm:pt modelId="{538AC55C-00DF-43CE-B59D-C132B555D12D}" type="pres">
      <dgm:prSet presAssocID="{1ECC579A-5084-404B-8246-626E567CC5FF}" presName="hierRoot2" presStyleCnt="0">
        <dgm:presLayoutVars>
          <dgm:hierBranch val="init"/>
        </dgm:presLayoutVars>
      </dgm:prSet>
      <dgm:spPr/>
    </dgm:pt>
    <dgm:pt modelId="{33E79FAB-50E1-426B-B1CE-08D0B893F75D}" type="pres">
      <dgm:prSet presAssocID="{1ECC579A-5084-404B-8246-626E567CC5FF}" presName="rootComposite" presStyleCnt="0"/>
      <dgm:spPr/>
    </dgm:pt>
    <dgm:pt modelId="{F116736E-6441-4ABF-8BF2-757D17D56122}" type="pres">
      <dgm:prSet presAssocID="{1ECC579A-5084-404B-8246-626E567CC5FF}" presName="rootText" presStyleLbl="node2" presStyleIdx="0" presStyleCnt="2" custScaleX="158503" custScaleY="80187">
        <dgm:presLayoutVars>
          <dgm:chPref val="3"/>
        </dgm:presLayoutVars>
      </dgm:prSet>
      <dgm:spPr/>
      <dgm:t>
        <a:bodyPr/>
        <a:lstStyle/>
        <a:p>
          <a:endParaRPr lang="tr-TR"/>
        </a:p>
      </dgm:t>
    </dgm:pt>
    <dgm:pt modelId="{4BAC6716-5FC0-4EFE-B5B7-FB4A822B4B01}" type="pres">
      <dgm:prSet presAssocID="{1ECC579A-5084-404B-8246-626E567CC5FF}" presName="rootConnector" presStyleLbl="node2" presStyleIdx="0" presStyleCnt="2"/>
      <dgm:spPr/>
      <dgm:t>
        <a:bodyPr/>
        <a:lstStyle/>
        <a:p>
          <a:endParaRPr lang="tr-TR"/>
        </a:p>
      </dgm:t>
    </dgm:pt>
    <dgm:pt modelId="{44A908F6-B01E-444E-A475-56DDB83B637B}" type="pres">
      <dgm:prSet presAssocID="{1ECC579A-5084-404B-8246-626E567CC5FF}" presName="hierChild4" presStyleCnt="0"/>
      <dgm:spPr/>
    </dgm:pt>
    <dgm:pt modelId="{B5B4AA21-51F1-43E6-9DB8-F2394E2CE707}" type="pres">
      <dgm:prSet presAssocID="{1ECC579A-5084-404B-8246-626E567CC5FF}" presName="hierChild5" presStyleCnt="0"/>
      <dgm:spPr/>
    </dgm:pt>
    <dgm:pt modelId="{B56A7B30-16A3-419E-B381-6F56BD5013FA}" type="pres">
      <dgm:prSet presAssocID="{3B31A572-D877-4423-8FFC-BBEFD26906A6}" presName="Name111" presStyleLbl="parChTrans1D3" presStyleIdx="0" presStyleCnt="8"/>
      <dgm:spPr/>
      <dgm:t>
        <a:bodyPr/>
        <a:lstStyle/>
        <a:p>
          <a:endParaRPr lang="tr-TR"/>
        </a:p>
      </dgm:t>
    </dgm:pt>
    <dgm:pt modelId="{8F22E9EB-C075-4731-990E-17D1661A8631}" type="pres">
      <dgm:prSet presAssocID="{27EC0435-7DC7-4F0B-A9F0-35827590B216}" presName="hierRoot3" presStyleCnt="0">
        <dgm:presLayoutVars>
          <dgm:hierBranch val="init"/>
        </dgm:presLayoutVars>
      </dgm:prSet>
      <dgm:spPr/>
    </dgm:pt>
    <dgm:pt modelId="{102E0EB0-AA46-403A-9247-C2FD9BC12591}" type="pres">
      <dgm:prSet presAssocID="{27EC0435-7DC7-4F0B-A9F0-35827590B216}" presName="rootComposite3" presStyleCnt="0"/>
      <dgm:spPr/>
    </dgm:pt>
    <dgm:pt modelId="{4617FE2A-8611-431E-908A-4BEDE5719472}" type="pres">
      <dgm:prSet presAssocID="{27EC0435-7DC7-4F0B-A9F0-35827590B216}" presName="rootText3" presStyleLbl="asst2" presStyleIdx="0" presStyleCnt="8" custScaleX="133667" custScaleY="92449">
        <dgm:presLayoutVars>
          <dgm:chPref val="3"/>
        </dgm:presLayoutVars>
      </dgm:prSet>
      <dgm:spPr/>
      <dgm:t>
        <a:bodyPr/>
        <a:lstStyle/>
        <a:p>
          <a:endParaRPr lang="tr-TR"/>
        </a:p>
      </dgm:t>
    </dgm:pt>
    <dgm:pt modelId="{90833A09-7454-4847-A974-ACEF27CC4A5A}" type="pres">
      <dgm:prSet presAssocID="{27EC0435-7DC7-4F0B-A9F0-35827590B216}" presName="rootConnector3" presStyleLbl="asst2" presStyleIdx="0" presStyleCnt="8"/>
      <dgm:spPr/>
      <dgm:t>
        <a:bodyPr/>
        <a:lstStyle/>
        <a:p>
          <a:endParaRPr lang="tr-TR"/>
        </a:p>
      </dgm:t>
    </dgm:pt>
    <dgm:pt modelId="{616018CA-BB8E-4346-B7EF-B3039AE05418}" type="pres">
      <dgm:prSet presAssocID="{27EC0435-7DC7-4F0B-A9F0-35827590B216}" presName="hierChild6" presStyleCnt="0"/>
      <dgm:spPr/>
    </dgm:pt>
    <dgm:pt modelId="{586563D2-E197-41E4-AEAB-DB0F7F7EB645}" type="pres">
      <dgm:prSet presAssocID="{27EC0435-7DC7-4F0B-A9F0-35827590B216}" presName="hierChild7" presStyleCnt="0"/>
      <dgm:spPr/>
    </dgm:pt>
    <dgm:pt modelId="{70B71855-0795-4DA7-9408-B54E308303B5}" type="pres">
      <dgm:prSet presAssocID="{352B7EE7-109B-4522-9EB1-3863CD8E0274}" presName="Name111" presStyleLbl="parChTrans1D3" presStyleIdx="1" presStyleCnt="8"/>
      <dgm:spPr/>
      <dgm:t>
        <a:bodyPr/>
        <a:lstStyle/>
        <a:p>
          <a:endParaRPr lang="tr-TR"/>
        </a:p>
      </dgm:t>
    </dgm:pt>
    <dgm:pt modelId="{186CA313-A907-4CBB-B4DB-2A5708AC66E9}" type="pres">
      <dgm:prSet presAssocID="{ECB11314-3A8E-4379-ACA4-AA61EE3A583E}" presName="hierRoot3" presStyleCnt="0">
        <dgm:presLayoutVars>
          <dgm:hierBranch val="init"/>
        </dgm:presLayoutVars>
      </dgm:prSet>
      <dgm:spPr/>
    </dgm:pt>
    <dgm:pt modelId="{648B0CC0-38C5-4E34-9E67-8EC91D2C05C3}" type="pres">
      <dgm:prSet presAssocID="{ECB11314-3A8E-4379-ACA4-AA61EE3A583E}" presName="rootComposite3" presStyleCnt="0"/>
      <dgm:spPr/>
    </dgm:pt>
    <dgm:pt modelId="{AD99B179-5160-4046-80C5-8A82A1DD9F31}" type="pres">
      <dgm:prSet presAssocID="{ECB11314-3A8E-4379-ACA4-AA61EE3A583E}" presName="rootText3" presStyleLbl="asst2" presStyleIdx="1" presStyleCnt="8" custScaleX="145018" custScaleY="95284">
        <dgm:presLayoutVars>
          <dgm:chPref val="3"/>
        </dgm:presLayoutVars>
      </dgm:prSet>
      <dgm:spPr/>
      <dgm:t>
        <a:bodyPr/>
        <a:lstStyle/>
        <a:p>
          <a:endParaRPr lang="tr-TR"/>
        </a:p>
      </dgm:t>
    </dgm:pt>
    <dgm:pt modelId="{18AD3DA6-7CBF-40CE-96FA-77F7FC72583A}" type="pres">
      <dgm:prSet presAssocID="{ECB11314-3A8E-4379-ACA4-AA61EE3A583E}" presName="rootConnector3" presStyleLbl="asst2" presStyleIdx="1" presStyleCnt="8"/>
      <dgm:spPr/>
      <dgm:t>
        <a:bodyPr/>
        <a:lstStyle/>
        <a:p>
          <a:endParaRPr lang="tr-TR"/>
        </a:p>
      </dgm:t>
    </dgm:pt>
    <dgm:pt modelId="{2B62728E-6B0F-446B-B79E-537BE7AEFFD8}" type="pres">
      <dgm:prSet presAssocID="{ECB11314-3A8E-4379-ACA4-AA61EE3A583E}" presName="hierChild6" presStyleCnt="0"/>
      <dgm:spPr/>
    </dgm:pt>
    <dgm:pt modelId="{8989A926-C0E4-4BDF-B224-E4406F1B62EC}" type="pres">
      <dgm:prSet presAssocID="{ECB11314-3A8E-4379-ACA4-AA61EE3A583E}" presName="hierChild7" presStyleCnt="0"/>
      <dgm:spPr/>
    </dgm:pt>
    <dgm:pt modelId="{EB3C09BB-AAAD-42CE-80DC-D1EF3337458C}" type="pres">
      <dgm:prSet presAssocID="{4F5F96B7-B549-4499-A194-D102D2903C3C}" presName="Name111" presStyleLbl="parChTrans1D3" presStyleIdx="2" presStyleCnt="8"/>
      <dgm:spPr/>
      <dgm:t>
        <a:bodyPr/>
        <a:lstStyle/>
        <a:p>
          <a:endParaRPr lang="tr-TR"/>
        </a:p>
      </dgm:t>
    </dgm:pt>
    <dgm:pt modelId="{CE9E22A2-F237-467A-A966-EE2793E64441}" type="pres">
      <dgm:prSet presAssocID="{5E7CE6F9-0AE5-4A79-831A-531555D009AE}" presName="hierRoot3" presStyleCnt="0">
        <dgm:presLayoutVars>
          <dgm:hierBranch val="init"/>
        </dgm:presLayoutVars>
      </dgm:prSet>
      <dgm:spPr/>
    </dgm:pt>
    <dgm:pt modelId="{8C393324-8A45-4766-A7CF-778E0007F031}" type="pres">
      <dgm:prSet presAssocID="{5E7CE6F9-0AE5-4A79-831A-531555D009AE}" presName="rootComposite3" presStyleCnt="0"/>
      <dgm:spPr/>
    </dgm:pt>
    <dgm:pt modelId="{D6E8AE7C-67D1-43A5-9A1A-FFF577D0E9CC}" type="pres">
      <dgm:prSet presAssocID="{5E7CE6F9-0AE5-4A79-831A-531555D009AE}" presName="rootText3" presStyleLbl="asst2" presStyleIdx="2" presStyleCnt="8" custScaleX="133667" custScaleY="94306">
        <dgm:presLayoutVars>
          <dgm:chPref val="3"/>
        </dgm:presLayoutVars>
      </dgm:prSet>
      <dgm:spPr/>
      <dgm:t>
        <a:bodyPr/>
        <a:lstStyle/>
        <a:p>
          <a:endParaRPr lang="tr-TR"/>
        </a:p>
      </dgm:t>
    </dgm:pt>
    <dgm:pt modelId="{B8F8967D-EFBA-4B86-8CB1-D235D208B100}" type="pres">
      <dgm:prSet presAssocID="{5E7CE6F9-0AE5-4A79-831A-531555D009AE}" presName="rootConnector3" presStyleLbl="asst2" presStyleIdx="2" presStyleCnt="8"/>
      <dgm:spPr/>
      <dgm:t>
        <a:bodyPr/>
        <a:lstStyle/>
        <a:p>
          <a:endParaRPr lang="tr-TR"/>
        </a:p>
      </dgm:t>
    </dgm:pt>
    <dgm:pt modelId="{2170B12A-A1D3-4AB5-B155-4B2D788C79B3}" type="pres">
      <dgm:prSet presAssocID="{5E7CE6F9-0AE5-4A79-831A-531555D009AE}" presName="hierChild6" presStyleCnt="0"/>
      <dgm:spPr/>
    </dgm:pt>
    <dgm:pt modelId="{5508D293-6524-4B98-A6A9-87801BC02843}" type="pres">
      <dgm:prSet presAssocID="{5E7CE6F9-0AE5-4A79-831A-531555D009AE}" presName="hierChild7" presStyleCnt="0"/>
      <dgm:spPr/>
    </dgm:pt>
    <dgm:pt modelId="{79CA3E54-E05B-4344-95C2-439445086F10}" type="pres">
      <dgm:prSet presAssocID="{D9A238AF-694B-4DC5-938A-41BFAB80A3B2}" presName="Name111" presStyleLbl="parChTrans1D3" presStyleIdx="3" presStyleCnt="8"/>
      <dgm:spPr/>
      <dgm:t>
        <a:bodyPr/>
        <a:lstStyle/>
        <a:p>
          <a:endParaRPr lang="tr-TR"/>
        </a:p>
      </dgm:t>
    </dgm:pt>
    <dgm:pt modelId="{6800807A-52CE-441B-8B09-56749BEB9357}" type="pres">
      <dgm:prSet presAssocID="{6BAD050D-C437-4D0A-A918-F4344A9BA8C4}" presName="hierRoot3" presStyleCnt="0">
        <dgm:presLayoutVars>
          <dgm:hierBranch val="init"/>
        </dgm:presLayoutVars>
      </dgm:prSet>
      <dgm:spPr/>
    </dgm:pt>
    <dgm:pt modelId="{DA565D74-127A-4C3E-BDB8-DD8C8AE7B9D9}" type="pres">
      <dgm:prSet presAssocID="{6BAD050D-C437-4D0A-A918-F4344A9BA8C4}" presName="rootComposite3" presStyleCnt="0"/>
      <dgm:spPr/>
    </dgm:pt>
    <dgm:pt modelId="{579BA794-9DD5-49A5-BCA9-CAAEEE15CD58}" type="pres">
      <dgm:prSet presAssocID="{6BAD050D-C437-4D0A-A918-F4344A9BA8C4}" presName="rootText3" presStyleLbl="asst2" presStyleIdx="3" presStyleCnt="8" custScaleX="145445" custScaleY="97869">
        <dgm:presLayoutVars>
          <dgm:chPref val="3"/>
        </dgm:presLayoutVars>
      </dgm:prSet>
      <dgm:spPr/>
      <dgm:t>
        <a:bodyPr/>
        <a:lstStyle/>
        <a:p>
          <a:endParaRPr lang="tr-TR"/>
        </a:p>
      </dgm:t>
    </dgm:pt>
    <dgm:pt modelId="{F228E4F6-FDEC-4C79-A0E6-E8D20DBFBD3D}" type="pres">
      <dgm:prSet presAssocID="{6BAD050D-C437-4D0A-A918-F4344A9BA8C4}" presName="rootConnector3" presStyleLbl="asst2" presStyleIdx="3" presStyleCnt="8"/>
      <dgm:spPr/>
      <dgm:t>
        <a:bodyPr/>
        <a:lstStyle/>
        <a:p>
          <a:endParaRPr lang="tr-TR"/>
        </a:p>
      </dgm:t>
    </dgm:pt>
    <dgm:pt modelId="{74024C80-0F77-4CD6-9C8A-66073C553A22}" type="pres">
      <dgm:prSet presAssocID="{6BAD050D-C437-4D0A-A918-F4344A9BA8C4}" presName="hierChild6" presStyleCnt="0"/>
      <dgm:spPr/>
    </dgm:pt>
    <dgm:pt modelId="{E7789EB2-8EA5-415B-AE09-9548210884DC}" type="pres">
      <dgm:prSet presAssocID="{6BAD050D-C437-4D0A-A918-F4344A9BA8C4}" presName="hierChild7" presStyleCnt="0"/>
      <dgm:spPr/>
    </dgm:pt>
    <dgm:pt modelId="{9F2C6FF8-BB4C-4E9A-85D0-4DABAAA35DEF}" type="pres">
      <dgm:prSet presAssocID="{033AF589-C27A-496A-BDFC-292265B0FC1E}" presName="Name111" presStyleLbl="parChTrans1D3" presStyleIdx="4" presStyleCnt="8"/>
      <dgm:spPr/>
      <dgm:t>
        <a:bodyPr/>
        <a:lstStyle/>
        <a:p>
          <a:endParaRPr lang="tr-TR"/>
        </a:p>
      </dgm:t>
    </dgm:pt>
    <dgm:pt modelId="{883D40CC-7F56-4946-8BE1-B7E34AC5888A}" type="pres">
      <dgm:prSet presAssocID="{F10CFD71-0DD7-4F3F-A6F7-61483E7A712A}" presName="hierRoot3" presStyleCnt="0">
        <dgm:presLayoutVars>
          <dgm:hierBranch val="init"/>
        </dgm:presLayoutVars>
      </dgm:prSet>
      <dgm:spPr/>
    </dgm:pt>
    <dgm:pt modelId="{D7719539-B5BC-4C62-AD3C-23A427A22381}" type="pres">
      <dgm:prSet presAssocID="{F10CFD71-0DD7-4F3F-A6F7-61483E7A712A}" presName="rootComposite3" presStyleCnt="0"/>
      <dgm:spPr/>
    </dgm:pt>
    <dgm:pt modelId="{CC53FD55-77DF-461A-B806-6C4C651D0752}" type="pres">
      <dgm:prSet presAssocID="{F10CFD71-0DD7-4F3F-A6F7-61483E7A712A}" presName="rootText3" presStyleLbl="asst2" presStyleIdx="4" presStyleCnt="8" custScaleX="133667" custScaleY="188952">
        <dgm:presLayoutVars>
          <dgm:chPref val="3"/>
        </dgm:presLayoutVars>
      </dgm:prSet>
      <dgm:spPr/>
      <dgm:t>
        <a:bodyPr/>
        <a:lstStyle/>
        <a:p>
          <a:endParaRPr lang="tr-TR"/>
        </a:p>
      </dgm:t>
    </dgm:pt>
    <dgm:pt modelId="{9124E041-5F62-4717-A4AD-45E231122E7D}" type="pres">
      <dgm:prSet presAssocID="{F10CFD71-0DD7-4F3F-A6F7-61483E7A712A}" presName="rootConnector3" presStyleLbl="asst2" presStyleIdx="4" presStyleCnt="8"/>
      <dgm:spPr/>
      <dgm:t>
        <a:bodyPr/>
        <a:lstStyle/>
        <a:p>
          <a:endParaRPr lang="tr-TR"/>
        </a:p>
      </dgm:t>
    </dgm:pt>
    <dgm:pt modelId="{7D104C40-1CC0-41FB-B9D1-0303C2613835}" type="pres">
      <dgm:prSet presAssocID="{F10CFD71-0DD7-4F3F-A6F7-61483E7A712A}" presName="hierChild6" presStyleCnt="0"/>
      <dgm:spPr/>
    </dgm:pt>
    <dgm:pt modelId="{471699AE-21E3-4172-9D33-BECB3745A7D2}" type="pres">
      <dgm:prSet presAssocID="{F10CFD71-0DD7-4F3F-A6F7-61483E7A712A}" presName="hierChild7" presStyleCnt="0"/>
      <dgm:spPr/>
    </dgm:pt>
    <dgm:pt modelId="{8AC5B06D-101E-4CC3-83B8-B55D38D7218C}" type="pres">
      <dgm:prSet presAssocID="{E657C9ED-EB7B-4A3F-9F9E-4E6B6F2760F6}" presName="Name111" presStyleLbl="parChTrans1D3" presStyleIdx="5" presStyleCnt="8"/>
      <dgm:spPr/>
      <dgm:t>
        <a:bodyPr/>
        <a:lstStyle/>
        <a:p>
          <a:endParaRPr lang="tr-TR"/>
        </a:p>
      </dgm:t>
    </dgm:pt>
    <dgm:pt modelId="{370EAE05-C07D-458A-AD92-CFA6A156106E}" type="pres">
      <dgm:prSet presAssocID="{B68EB9A0-E0DE-4E06-A51D-F922B94A9766}" presName="hierRoot3" presStyleCnt="0">
        <dgm:presLayoutVars>
          <dgm:hierBranch val="init"/>
        </dgm:presLayoutVars>
      </dgm:prSet>
      <dgm:spPr/>
    </dgm:pt>
    <dgm:pt modelId="{D9751C4E-CDB6-46B9-849B-8A1C5F3E1CAF}" type="pres">
      <dgm:prSet presAssocID="{B68EB9A0-E0DE-4E06-A51D-F922B94A9766}" presName="rootComposite3" presStyleCnt="0"/>
      <dgm:spPr/>
    </dgm:pt>
    <dgm:pt modelId="{1BB8B618-46B8-4521-88CD-B4358F901925}" type="pres">
      <dgm:prSet presAssocID="{B68EB9A0-E0DE-4E06-A51D-F922B94A9766}" presName="rootText3" presStyleLbl="asst2" presStyleIdx="5" presStyleCnt="8" custScaleX="146108">
        <dgm:presLayoutVars>
          <dgm:chPref val="3"/>
        </dgm:presLayoutVars>
      </dgm:prSet>
      <dgm:spPr/>
      <dgm:t>
        <a:bodyPr/>
        <a:lstStyle/>
        <a:p>
          <a:endParaRPr lang="tr-TR"/>
        </a:p>
      </dgm:t>
    </dgm:pt>
    <dgm:pt modelId="{0D9B7B83-E82B-4643-9A33-6D0716D938CA}" type="pres">
      <dgm:prSet presAssocID="{B68EB9A0-E0DE-4E06-A51D-F922B94A9766}" presName="rootConnector3" presStyleLbl="asst2" presStyleIdx="5" presStyleCnt="8"/>
      <dgm:spPr/>
      <dgm:t>
        <a:bodyPr/>
        <a:lstStyle/>
        <a:p>
          <a:endParaRPr lang="tr-TR"/>
        </a:p>
      </dgm:t>
    </dgm:pt>
    <dgm:pt modelId="{29915155-F4DB-4A5B-9017-0282C8418E8F}" type="pres">
      <dgm:prSet presAssocID="{B68EB9A0-E0DE-4E06-A51D-F922B94A9766}" presName="hierChild6" presStyleCnt="0"/>
      <dgm:spPr/>
    </dgm:pt>
    <dgm:pt modelId="{0A34AD2B-C042-41C0-B3D2-E7B8D31A187B}" type="pres">
      <dgm:prSet presAssocID="{B68EB9A0-E0DE-4E06-A51D-F922B94A9766}" presName="hierChild7" presStyleCnt="0"/>
      <dgm:spPr/>
    </dgm:pt>
    <dgm:pt modelId="{75730786-68F7-44CC-B56E-CD6A2699C705}" type="pres">
      <dgm:prSet presAssocID="{FA34C26E-1A37-4204-A0AD-AFA8AB50BF41}" presName="Name37" presStyleLbl="parChTrans1D2" presStyleIdx="1" presStyleCnt="4"/>
      <dgm:spPr/>
      <dgm:t>
        <a:bodyPr/>
        <a:lstStyle/>
        <a:p>
          <a:endParaRPr lang="tr-TR"/>
        </a:p>
      </dgm:t>
    </dgm:pt>
    <dgm:pt modelId="{B2EECA51-1FF0-47C6-9C54-362CD6F1C521}" type="pres">
      <dgm:prSet presAssocID="{6785CFE9-FCA8-4E01-ADAF-B7492562A2C6}" presName="hierRoot2" presStyleCnt="0">
        <dgm:presLayoutVars>
          <dgm:hierBranch val="init"/>
        </dgm:presLayoutVars>
      </dgm:prSet>
      <dgm:spPr/>
    </dgm:pt>
    <dgm:pt modelId="{D109C811-35E7-4D7C-88B1-56FB90A3F0C7}" type="pres">
      <dgm:prSet presAssocID="{6785CFE9-FCA8-4E01-ADAF-B7492562A2C6}" presName="rootComposite" presStyleCnt="0"/>
      <dgm:spPr/>
    </dgm:pt>
    <dgm:pt modelId="{5890CA66-AE80-4C0D-A9D8-7B45AC08E41D}" type="pres">
      <dgm:prSet presAssocID="{6785CFE9-FCA8-4E01-ADAF-B7492562A2C6}" presName="rootText" presStyleLbl="node2" presStyleIdx="1" presStyleCnt="2" custScaleX="147588" custScaleY="87029">
        <dgm:presLayoutVars>
          <dgm:chPref val="3"/>
        </dgm:presLayoutVars>
      </dgm:prSet>
      <dgm:spPr/>
      <dgm:t>
        <a:bodyPr/>
        <a:lstStyle/>
        <a:p>
          <a:endParaRPr lang="tr-TR"/>
        </a:p>
      </dgm:t>
    </dgm:pt>
    <dgm:pt modelId="{B37A7F4F-D046-40D7-ABB5-C3F1C63B7DFC}" type="pres">
      <dgm:prSet presAssocID="{6785CFE9-FCA8-4E01-ADAF-B7492562A2C6}" presName="rootConnector" presStyleLbl="node2" presStyleIdx="1" presStyleCnt="2"/>
      <dgm:spPr/>
      <dgm:t>
        <a:bodyPr/>
        <a:lstStyle/>
        <a:p>
          <a:endParaRPr lang="tr-TR"/>
        </a:p>
      </dgm:t>
    </dgm:pt>
    <dgm:pt modelId="{77F07027-8FAA-4385-A331-B9B5FD3C8A5D}" type="pres">
      <dgm:prSet presAssocID="{6785CFE9-FCA8-4E01-ADAF-B7492562A2C6}" presName="hierChild4" presStyleCnt="0"/>
      <dgm:spPr/>
    </dgm:pt>
    <dgm:pt modelId="{7C482A4F-7ACD-4A5F-A840-6562919A198E}" type="pres">
      <dgm:prSet presAssocID="{6785CFE9-FCA8-4E01-ADAF-B7492562A2C6}" presName="hierChild5" presStyleCnt="0"/>
      <dgm:spPr/>
    </dgm:pt>
    <dgm:pt modelId="{90EADA7B-584F-4627-80B1-84E2A2A749C8}" type="pres">
      <dgm:prSet presAssocID="{4EDB38EE-A133-4D59-99CE-C05331380852}" presName="Name111" presStyleLbl="parChTrans1D3" presStyleIdx="6" presStyleCnt="8"/>
      <dgm:spPr/>
      <dgm:t>
        <a:bodyPr/>
        <a:lstStyle/>
        <a:p>
          <a:endParaRPr lang="tr-TR"/>
        </a:p>
      </dgm:t>
    </dgm:pt>
    <dgm:pt modelId="{39C02182-F266-47A6-90E3-3111E098CC92}" type="pres">
      <dgm:prSet presAssocID="{D662A6D9-0CAA-496A-A9B1-6D694C568A5E}" presName="hierRoot3" presStyleCnt="0">
        <dgm:presLayoutVars>
          <dgm:hierBranch val="init"/>
        </dgm:presLayoutVars>
      </dgm:prSet>
      <dgm:spPr/>
    </dgm:pt>
    <dgm:pt modelId="{29EB99B4-2E47-4DF8-99F4-1C21D73F1638}" type="pres">
      <dgm:prSet presAssocID="{D662A6D9-0CAA-496A-A9B1-6D694C568A5E}" presName="rootComposite3" presStyleCnt="0"/>
      <dgm:spPr/>
    </dgm:pt>
    <dgm:pt modelId="{D986D09C-9EF9-4E44-9CBD-AF5AA08546D3}" type="pres">
      <dgm:prSet presAssocID="{D662A6D9-0CAA-496A-A9B1-6D694C568A5E}" presName="rootText3" presStyleLbl="asst2" presStyleIdx="6" presStyleCnt="8" custScaleX="133667" custScaleY="126148">
        <dgm:presLayoutVars>
          <dgm:chPref val="3"/>
        </dgm:presLayoutVars>
      </dgm:prSet>
      <dgm:spPr/>
      <dgm:t>
        <a:bodyPr/>
        <a:lstStyle/>
        <a:p>
          <a:endParaRPr lang="tr-TR"/>
        </a:p>
      </dgm:t>
    </dgm:pt>
    <dgm:pt modelId="{777EC320-3C41-4A76-B17D-BDA04A2085E0}" type="pres">
      <dgm:prSet presAssocID="{D662A6D9-0CAA-496A-A9B1-6D694C568A5E}" presName="rootConnector3" presStyleLbl="asst2" presStyleIdx="6" presStyleCnt="8"/>
      <dgm:spPr/>
      <dgm:t>
        <a:bodyPr/>
        <a:lstStyle/>
        <a:p>
          <a:endParaRPr lang="tr-TR"/>
        </a:p>
      </dgm:t>
    </dgm:pt>
    <dgm:pt modelId="{D82D6C80-0D93-4D7C-B7B0-BF578CB329A0}" type="pres">
      <dgm:prSet presAssocID="{D662A6D9-0CAA-496A-A9B1-6D694C568A5E}" presName="hierChild6" presStyleCnt="0"/>
      <dgm:spPr/>
    </dgm:pt>
    <dgm:pt modelId="{07E9025D-F43F-46DA-995E-41D5B431A2E0}" type="pres">
      <dgm:prSet presAssocID="{D662A6D9-0CAA-496A-A9B1-6D694C568A5E}" presName="hierChild7" presStyleCnt="0"/>
      <dgm:spPr/>
    </dgm:pt>
    <dgm:pt modelId="{B4749B09-7141-43B0-A7E6-589D34C4768B}" type="pres">
      <dgm:prSet presAssocID="{384CEC0A-7959-4E8F-8976-188B1CCC3B02}" presName="Name111" presStyleLbl="parChTrans1D3" presStyleIdx="7" presStyleCnt="8"/>
      <dgm:spPr/>
      <dgm:t>
        <a:bodyPr/>
        <a:lstStyle/>
        <a:p>
          <a:endParaRPr lang="tr-TR"/>
        </a:p>
      </dgm:t>
    </dgm:pt>
    <dgm:pt modelId="{96924F5E-909C-4B79-8135-A47B4867E8C8}" type="pres">
      <dgm:prSet presAssocID="{6A94C426-8C0F-4F3B-AFC1-9C1201981FC8}" presName="hierRoot3" presStyleCnt="0">
        <dgm:presLayoutVars>
          <dgm:hierBranch val="init"/>
        </dgm:presLayoutVars>
      </dgm:prSet>
      <dgm:spPr/>
    </dgm:pt>
    <dgm:pt modelId="{26269B05-1314-4160-AE71-2C57E388EE8E}" type="pres">
      <dgm:prSet presAssocID="{6A94C426-8C0F-4F3B-AFC1-9C1201981FC8}" presName="rootComposite3" presStyleCnt="0"/>
      <dgm:spPr/>
    </dgm:pt>
    <dgm:pt modelId="{8A900ABE-23CD-465B-8F95-1F11E97D5D01}" type="pres">
      <dgm:prSet presAssocID="{6A94C426-8C0F-4F3B-AFC1-9C1201981FC8}" presName="rootText3" presStyleLbl="asst2" presStyleIdx="7" presStyleCnt="8" custScaleX="133667" custScaleY="266584">
        <dgm:presLayoutVars>
          <dgm:chPref val="3"/>
        </dgm:presLayoutVars>
      </dgm:prSet>
      <dgm:spPr/>
      <dgm:t>
        <a:bodyPr/>
        <a:lstStyle/>
        <a:p>
          <a:endParaRPr lang="tr-TR"/>
        </a:p>
      </dgm:t>
    </dgm:pt>
    <dgm:pt modelId="{4D0C462C-38C1-4B50-8D71-E32C9F7DC2C7}" type="pres">
      <dgm:prSet presAssocID="{6A94C426-8C0F-4F3B-AFC1-9C1201981FC8}" presName="rootConnector3" presStyleLbl="asst2" presStyleIdx="7" presStyleCnt="8"/>
      <dgm:spPr/>
      <dgm:t>
        <a:bodyPr/>
        <a:lstStyle/>
        <a:p>
          <a:endParaRPr lang="tr-TR"/>
        </a:p>
      </dgm:t>
    </dgm:pt>
    <dgm:pt modelId="{9D5779BD-651D-4F9A-B697-B664A163EBD3}" type="pres">
      <dgm:prSet presAssocID="{6A94C426-8C0F-4F3B-AFC1-9C1201981FC8}" presName="hierChild6" presStyleCnt="0"/>
      <dgm:spPr/>
    </dgm:pt>
    <dgm:pt modelId="{B5B81424-9B6A-42D6-8CD9-A8F66EEDF205}" type="pres">
      <dgm:prSet presAssocID="{6A94C426-8C0F-4F3B-AFC1-9C1201981FC8}" presName="hierChild7" presStyleCnt="0"/>
      <dgm:spPr/>
    </dgm:pt>
    <dgm:pt modelId="{7AA177B0-26AF-421F-B910-CBF38442EA76}" type="pres">
      <dgm:prSet presAssocID="{3F62AC49-391D-4D13-86BA-094CC5016473}" presName="hierChild3" presStyleCnt="0"/>
      <dgm:spPr/>
    </dgm:pt>
    <dgm:pt modelId="{06F5A295-EF5B-4974-9AC5-6B9BAC8EEA54}" type="pres">
      <dgm:prSet presAssocID="{2381EE1C-ADD7-4DA2-AA80-511DF84480D3}" presName="Name111" presStyleLbl="parChTrans1D2" presStyleIdx="2" presStyleCnt="4"/>
      <dgm:spPr/>
      <dgm:t>
        <a:bodyPr/>
        <a:lstStyle/>
        <a:p>
          <a:endParaRPr lang="tr-TR"/>
        </a:p>
      </dgm:t>
    </dgm:pt>
    <dgm:pt modelId="{28702218-2089-487E-B659-B354E8236FA0}" type="pres">
      <dgm:prSet presAssocID="{7CAE1A52-24DC-4CBA-985C-DC3CCFFCC3EF}" presName="hierRoot3" presStyleCnt="0">
        <dgm:presLayoutVars>
          <dgm:hierBranch val="init"/>
        </dgm:presLayoutVars>
      </dgm:prSet>
      <dgm:spPr/>
    </dgm:pt>
    <dgm:pt modelId="{417C0556-D6D1-4048-ABD0-B68351CD0B0D}" type="pres">
      <dgm:prSet presAssocID="{7CAE1A52-24DC-4CBA-985C-DC3CCFFCC3EF}" presName="rootComposite3" presStyleCnt="0"/>
      <dgm:spPr/>
    </dgm:pt>
    <dgm:pt modelId="{27CDB3CB-B729-490E-B9D0-4D1D00CC1A9C}" type="pres">
      <dgm:prSet presAssocID="{7CAE1A52-24DC-4CBA-985C-DC3CCFFCC3EF}" presName="rootText3" presStyleLbl="asst1" presStyleIdx="0" presStyleCnt="2" custScaleX="118434" custScaleY="60066">
        <dgm:presLayoutVars>
          <dgm:chPref val="3"/>
        </dgm:presLayoutVars>
      </dgm:prSet>
      <dgm:spPr/>
      <dgm:t>
        <a:bodyPr/>
        <a:lstStyle/>
        <a:p>
          <a:endParaRPr lang="tr-TR"/>
        </a:p>
      </dgm:t>
    </dgm:pt>
    <dgm:pt modelId="{5B157250-05E4-4018-A8F9-9A0B62EF488E}" type="pres">
      <dgm:prSet presAssocID="{7CAE1A52-24DC-4CBA-985C-DC3CCFFCC3EF}" presName="rootConnector3" presStyleLbl="asst1" presStyleIdx="0" presStyleCnt="2"/>
      <dgm:spPr/>
      <dgm:t>
        <a:bodyPr/>
        <a:lstStyle/>
        <a:p>
          <a:endParaRPr lang="tr-TR"/>
        </a:p>
      </dgm:t>
    </dgm:pt>
    <dgm:pt modelId="{1A92C2B2-F8B9-43D6-BB5D-DCBD6712E07A}" type="pres">
      <dgm:prSet presAssocID="{7CAE1A52-24DC-4CBA-985C-DC3CCFFCC3EF}" presName="hierChild6" presStyleCnt="0"/>
      <dgm:spPr/>
    </dgm:pt>
    <dgm:pt modelId="{7AB615F4-011B-44BD-9EC0-1B1C81D46D4A}" type="pres">
      <dgm:prSet presAssocID="{7CAE1A52-24DC-4CBA-985C-DC3CCFFCC3EF}" presName="hierChild7" presStyleCnt="0"/>
      <dgm:spPr/>
    </dgm:pt>
    <dgm:pt modelId="{ABFE1EA4-1318-4433-AF7D-D9D5F70C9194}" type="pres">
      <dgm:prSet presAssocID="{55F8854A-564D-4AA1-AF25-B0AE011CBA42}" presName="Name111" presStyleLbl="parChTrans1D2" presStyleIdx="3" presStyleCnt="4"/>
      <dgm:spPr/>
      <dgm:t>
        <a:bodyPr/>
        <a:lstStyle/>
        <a:p>
          <a:endParaRPr lang="tr-TR"/>
        </a:p>
      </dgm:t>
    </dgm:pt>
    <dgm:pt modelId="{34005813-E6BD-436C-BBDA-A4DA77876504}" type="pres">
      <dgm:prSet presAssocID="{50EE97D9-D375-48D0-B7B4-6AD88B3BF67F}" presName="hierRoot3" presStyleCnt="0">
        <dgm:presLayoutVars>
          <dgm:hierBranch val="init"/>
        </dgm:presLayoutVars>
      </dgm:prSet>
      <dgm:spPr/>
    </dgm:pt>
    <dgm:pt modelId="{F050D8E3-66C9-4249-8A78-8D9990EB0E8F}" type="pres">
      <dgm:prSet presAssocID="{50EE97D9-D375-48D0-B7B4-6AD88B3BF67F}" presName="rootComposite3" presStyleCnt="0"/>
      <dgm:spPr/>
    </dgm:pt>
    <dgm:pt modelId="{14BDDCBF-C1B2-47FB-A803-772AD6DA85C6}" type="pres">
      <dgm:prSet presAssocID="{50EE97D9-D375-48D0-B7B4-6AD88B3BF67F}" presName="rootText3" presStyleLbl="asst1" presStyleIdx="1" presStyleCnt="2" custScaleX="116316" custScaleY="62701">
        <dgm:presLayoutVars>
          <dgm:chPref val="3"/>
        </dgm:presLayoutVars>
      </dgm:prSet>
      <dgm:spPr/>
      <dgm:t>
        <a:bodyPr/>
        <a:lstStyle/>
        <a:p>
          <a:endParaRPr lang="tr-TR"/>
        </a:p>
      </dgm:t>
    </dgm:pt>
    <dgm:pt modelId="{EB50E885-EFCE-45E9-9509-B7367DB0D7B0}" type="pres">
      <dgm:prSet presAssocID="{50EE97D9-D375-48D0-B7B4-6AD88B3BF67F}" presName="rootConnector3" presStyleLbl="asst1" presStyleIdx="1" presStyleCnt="2"/>
      <dgm:spPr/>
      <dgm:t>
        <a:bodyPr/>
        <a:lstStyle/>
        <a:p>
          <a:endParaRPr lang="tr-TR"/>
        </a:p>
      </dgm:t>
    </dgm:pt>
    <dgm:pt modelId="{D95C6CB1-D14D-4688-8A94-1BF9848576B5}" type="pres">
      <dgm:prSet presAssocID="{50EE97D9-D375-48D0-B7B4-6AD88B3BF67F}" presName="hierChild6" presStyleCnt="0"/>
      <dgm:spPr/>
    </dgm:pt>
    <dgm:pt modelId="{F29EF2C7-364B-4EF1-A1FF-CF7166E22B74}" type="pres">
      <dgm:prSet presAssocID="{50EE97D9-D375-48D0-B7B4-6AD88B3BF67F}" presName="hierChild7" presStyleCnt="0"/>
      <dgm:spPr/>
    </dgm:pt>
  </dgm:ptLst>
  <dgm:cxnLst>
    <dgm:cxn modelId="{F7D072E5-06D2-4399-9616-B489EAFA438C}" type="presOf" srcId="{50EE97D9-D375-48D0-B7B4-6AD88B3BF67F}" destId="{EB50E885-EFCE-45E9-9509-B7367DB0D7B0}" srcOrd="1" destOrd="0" presId="urn:microsoft.com/office/officeart/2005/8/layout/orgChart1"/>
    <dgm:cxn modelId="{18479641-667F-4509-A204-07428E480CC9}" type="presOf" srcId="{E657C9ED-EB7B-4A3F-9F9E-4E6B6F2760F6}" destId="{8AC5B06D-101E-4CC3-83B8-B55D38D7218C}" srcOrd="0" destOrd="0" presId="urn:microsoft.com/office/officeart/2005/8/layout/orgChart1"/>
    <dgm:cxn modelId="{1972B16E-3AC9-4AFD-8DCB-B55FC4FF971D}" type="presOf" srcId="{FA34C26E-1A37-4204-A0AD-AFA8AB50BF41}" destId="{75730786-68F7-44CC-B56E-CD6A2699C705}" srcOrd="0" destOrd="0" presId="urn:microsoft.com/office/officeart/2005/8/layout/orgChart1"/>
    <dgm:cxn modelId="{802AF2BE-9292-4D87-9877-12A4BD7EA530}" type="presOf" srcId="{6A94C426-8C0F-4F3B-AFC1-9C1201981FC8}" destId="{4D0C462C-38C1-4B50-8D71-E32C9F7DC2C7}" srcOrd="1" destOrd="0" presId="urn:microsoft.com/office/officeart/2005/8/layout/orgChart1"/>
    <dgm:cxn modelId="{C2BB5C8A-F574-4C29-B0C9-151DFC1A79C0}" srcId="{1ECC579A-5084-404B-8246-626E567CC5FF}" destId="{B68EB9A0-E0DE-4E06-A51D-F922B94A9766}" srcOrd="5" destOrd="0" parTransId="{E657C9ED-EB7B-4A3F-9F9E-4E6B6F2760F6}" sibTransId="{EC44EC1A-3449-41AC-95BC-7A77998D6FBC}"/>
    <dgm:cxn modelId="{D12875F6-6872-41D4-88ED-E6A986A35260}" type="presOf" srcId="{4F5F96B7-B549-4499-A194-D102D2903C3C}" destId="{EB3C09BB-AAAD-42CE-80DC-D1EF3337458C}" srcOrd="0" destOrd="0" presId="urn:microsoft.com/office/officeart/2005/8/layout/orgChart1"/>
    <dgm:cxn modelId="{2B0C576E-D39B-4644-B857-66DC64ABD5BE}" type="presOf" srcId="{3B31A572-D877-4423-8FFC-BBEFD26906A6}" destId="{B56A7B30-16A3-419E-B381-6F56BD5013FA}" srcOrd="0" destOrd="0" presId="urn:microsoft.com/office/officeart/2005/8/layout/orgChart1"/>
    <dgm:cxn modelId="{0AE771FC-D685-4EEE-B294-299F345788EB}" type="presOf" srcId="{5E7CE6F9-0AE5-4A79-831A-531555D009AE}" destId="{B8F8967D-EFBA-4B86-8CB1-D235D208B100}" srcOrd="1" destOrd="0" presId="urn:microsoft.com/office/officeart/2005/8/layout/orgChart1"/>
    <dgm:cxn modelId="{41790EE2-12EE-4DAD-AC07-A921D952BD4E}" type="presOf" srcId="{B68EB9A0-E0DE-4E06-A51D-F922B94A9766}" destId="{0D9B7B83-E82B-4643-9A33-6D0716D938CA}" srcOrd="1" destOrd="0" presId="urn:microsoft.com/office/officeart/2005/8/layout/orgChart1"/>
    <dgm:cxn modelId="{79D067F0-B90D-451C-870E-E83F299CF08C}" type="presOf" srcId="{6785CFE9-FCA8-4E01-ADAF-B7492562A2C6}" destId="{5890CA66-AE80-4C0D-A9D8-7B45AC08E41D}" srcOrd="0" destOrd="0" presId="urn:microsoft.com/office/officeart/2005/8/layout/orgChart1"/>
    <dgm:cxn modelId="{23B20B5E-530C-42A1-9CD0-8178C53F2B0D}" type="presOf" srcId="{384CEC0A-7959-4E8F-8976-188B1CCC3B02}" destId="{B4749B09-7141-43B0-A7E6-589D34C4768B}" srcOrd="0" destOrd="0" presId="urn:microsoft.com/office/officeart/2005/8/layout/orgChart1"/>
    <dgm:cxn modelId="{6101FFA9-8163-46CC-AC0C-329B7E2A841E}" srcId="{1ECC579A-5084-404B-8246-626E567CC5FF}" destId="{F10CFD71-0DD7-4F3F-A6F7-61483E7A712A}" srcOrd="4" destOrd="0" parTransId="{033AF589-C27A-496A-BDFC-292265B0FC1E}" sibTransId="{0915A220-65B8-4B5E-9A7A-48495CBFC40E}"/>
    <dgm:cxn modelId="{C1C106BE-B97C-40A6-8FA2-36E07157C0E7}" srcId="{1ECC579A-5084-404B-8246-626E567CC5FF}" destId="{ECB11314-3A8E-4379-ACA4-AA61EE3A583E}" srcOrd="1" destOrd="0" parTransId="{352B7EE7-109B-4522-9EB1-3863CD8E0274}" sibTransId="{004D0014-002E-4982-A93C-1EEA44D32AA0}"/>
    <dgm:cxn modelId="{877E67CE-3E0C-407A-96E0-C6A572635730}" type="presOf" srcId="{6A94C426-8C0F-4F3B-AFC1-9C1201981FC8}" destId="{8A900ABE-23CD-465B-8F95-1F11E97D5D01}" srcOrd="0" destOrd="0" presId="urn:microsoft.com/office/officeart/2005/8/layout/orgChart1"/>
    <dgm:cxn modelId="{E7027577-9B05-4DFC-8B7F-0BC7421F30C8}" type="presOf" srcId="{D662A6D9-0CAA-496A-A9B1-6D694C568A5E}" destId="{D986D09C-9EF9-4E44-9CBD-AF5AA08546D3}" srcOrd="0" destOrd="0" presId="urn:microsoft.com/office/officeart/2005/8/layout/orgChart1"/>
    <dgm:cxn modelId="{8094FA5E-51EE-4F54-BB6F-30CEB2A35F5B}" type="presOf" srcId="{D9A238AF-694B-4DC5-938A-41BFAB80A3B2}" destId="{79CA3E54-E05B-4344-95C2-439445086F10}" srcOrd="0" destOrd="0" presId="urn:microsoft.com/office/officeart/2005/8/layout/orgChart1"/>
    <dgm:cxn modelId="{FB6E0670-B58B-44D3-89A4-154F4E552CE0}" srcId="{6785CFE9-FCA8-4E01-ADAF-B7492562A2C6}" destId="{6A94C426-8C0F-4F3B-AFC1-9C1201981FC8}" srcOrd="1" destOrd="0" parTransId="{384CEC0A-7959-4E8F-8976-188B1CCC3B02}" sibTransId="{21674FD3-2945-4170-809F-B2C6ED6239D0}"/>
    <dgm:cxn modelId="{A8F8BAB4-D13B-4E3C-A82F-DEB1E6CF1857}" type="presOf" srcId="{F3B3B747-1D5B-477E-B77B-61960991E583}" destId="{B887DD09-2FF2-4F3B-B373-ECEC48C34AE8}" srcOrd="0" destOrd="0" presId="urn:microsoft.com/office/officeart/2005/8/layout/orgChart1"/>
    <dgm:cxn modelId="{76D88924-2752-4F43-A74D-20154A1E8802}" type="presOf" srcId="{6785CFE9-FCA8-4E01-ADAF-B7492562A2C6}" destId="{B37A7F4F-D046-40D7-ABB5-C3F1C63B7DFC}" srcOrd="1" destOrd="0" presId="urn:microsoft.com/office/officeart/2005/8/layout/orgChart1"/>
    <dgm:cxn modelId="{F2C8A7AD-2235-463C-8C1C-4ECC6397A82F}" type="presOf" srcId="{7CAE1A52-24DC-4CBA-985C-DC3CCFFCC3EF}" destId="{27CDB3CB-B729-490E-B9D0-4D1D00CC1A9C}" srcOrd="0" destOrd="0" presId="urn:microsoft.com/office/officeart/2005/8/layout/orgChart1"/>
    <dgm:cxn modelId="{59257747-DBC2-4EE0-91F0-255B8910E458}" type="presOf" srcId="{27EC0435-7DC7-4F0B-A9F0-35827590B216}" destId="{90833A09-7454-4847-A974-ACEF27CC4A5A}" srcOrd="1" destOrd="0" presId="urn:microsoft.com/office/officeart/2005/8/layout/orgChart1"/>
    <dgm:cxn modelId="{3F8508ED-D0EC-4C98-9894-10DDC70E0958}" type="presOf" srcId="{6BAD050D-C437-4D0A-A918-F4344A9BA8C4}" destId="{F228E4F6-FDEC-4C79-A0E6-E8D20DBFBD3D}" srcOrd="1" destOrd="0" presId="urn:microsoft.com/office/officeart/2005/8/layout/orgChart1"/>
    <dgm:cxn modelId="{6BED1C10-38EA-462C-B90A-F23B91E7419F}" type="presOf" srcId="{27EC0435-7DC7-4F0B-A9F0-35827590B216}" destId="{4617FE2A-8611-431E-908A-4BEDE5719472}" srcOrd="0" destOrd="0" presId="urn:microsoft.com/office/officeart/2005/8/layout/orgChart1"/>
    <dgm:cxn modelId="{EB5E7DEC-DA86-49ED-BEC4-F9A251D29455}" type="presOf" srcId="{1ECC579A-5084-404B-8246-626E567CC5FF}" destId="{F116736E-6441-4ABF-8BF2-757D17D56122}" srcOrd="0" destOrd="0" presId="urn:microsoft.com/office/officeart/2005/8/layout/orgChart1"/>
    <dgm:cxn modelId="{309C86EB-5ED8-4B5E-9C9A-B3F1A1180E2F}" type="presOf" srcId="{F10CFD71-0DD7-4F3F-A6F7-61483E7A712A}" destId="{9124E041-5F62-4717-A4AD-45E231122E7D}" srcOrd="1" destOrd="0" presId="urn:microsoft.com/office/officeart/2005/8/layout/orgChart1"/>
    <dgm:cxn modelId="{7A646CDF-FA1D-424B-9646-AA2190B9E3A0}" type="presOf" srcId="{1ECC579A-5084-404B-8246-626E567CC5FF}" destId="{4BAC6716-5FC0-4EFE-B5B7-FB4A822B4B01}" srcOrd="1" destOrd="0" presId="urn:microsoft.com/office/officeart/2005/8/layout/orgChart1"/>
    <dgm:cxn modelId="{DF818361-E16B-429D-BA6E-B27FC9914FBD}" type="presOf" srcId="{4EDB38EE-A133-4D59-99CE-C05331380852}" destId="{90EADA7B-584F-4627-80B1-84E2A2A749C8}" srcOrd="0" destOrd="0" presId="urn:microsoft.com/office/officeart/2005/8/layout/orgChart1"/>
    <dgm:cxn modelId="{2F6989ED-643E-446B-B8CB-468AD5A0E6A2}" srcId="{6785CFE9-FCA8-4E01-ADAF-B7492562A2C6}" destId="{D662A6D9-0CAA-496A-A9B1-6D694C568A5E}" srcOrd="0" destOrd="0" parTransId="{4EDB38EE-A133-4D59-99CE-C05331380852}" sibTransId="{8008E5D6-49F8-45E5-A988-CD7F591DE6E0}"/>
    <dgm:cxn modelId="{71E16DFB-66A3-43EA-98F5-AA2431021DF7}" srcId="{3F62AC49-391D-4D13-86BA-094CC5016473}" destId="{7CAE1A52-24DC-4CBA-985C-DC3CCFFCC3EF}" srcOrd="0" destOrd="0" parTransId="{2381EE1C-ADD7-4DA2-AA80-511DF84480D3}" sibTransId="{105110C6-5871-45A7-B623-C532553D9614}"/>
    <dgm:cxn modelId="{6FA13108-EB76-4E9D-BCDE-627A06BBDDE2}" srcId="{3F62AC49-391D-4D13-86BA-094CC5016473}" destId="{6785CFE9-FCA8-4E01-ADAF-B7492562A2C6}" srcOrd="2" destOrd="0" parTransId="{FA34C26E-1A37-4204-A0AD-AFA8AB50BF41}" sibTransId="{195B9265-81C3-4FA1-B3D5-E03C8B332D88}"/>
    <dgm:cxn modelId="{944415C4-6F23-4F83-A1B4-E6F483D8E7AA}" type="presOf" srcId="{50EE97D9-D375-48D0-B7B4-6AD88B3BF67F}" destId="{14BDDCBF-C1B2-47FB-A803-772AD6DA85C6}" srcOrd="0" destOrd="0" presId="urn:microsoft.com/office/officeart/2005/8/layout/orgChart1"/>
    <dgm:cxn modelId="{2FB78A85-2206-4146-AEB6-C0B936532981}" type="presOf" srcId="{ECB11314-3A8E-4379-ACA4-AA61EE3A583E}" destId="{18AD3DA6-7CBF-40CE-96FA-77F7FC72583A}" srcOrd="1" destOrd="0" presId="urn:microsoft.com/office/officeart/2005/8/layout/orgChart1"/>
    <dgm:cxn modelId="{BEBC4040-2F1D-43E3-A4CD-4C25C2365183}" type="presOf" srcId="{55F8854A-564D-4AA1-AF25-B0AE011CBA42}" destId="{ABFE1EA4-1318-4433-AF7D-D9D5F70C9194}" srcOrd="0" destOrd="0" presId="urn:microsoft.com/office/officeart/2005/8/layout/orgChart1"/>
    <dgm:cxn modelId="{5BE4983D-CEAA-45C0-AA0E-FAC34F07BA5A}" type="presOf" srcId="{D662A6D9-0CAA-496A-A9B1-6D694C568A5E}" destId="{777EC320-3C41-4A76-B17D-BDA04A2085E0}" srcOrd="1" destOrd="0" presId="urn:microsoft.com/office/officeart/2005/8/layout/orgChart1"/>
    <dgm:cxn modelId="{FE348E00-EA98-4616-9ED3-46565F0D7488}" type="presOf" srcId="{ECB11314-3A8E-4379-ACA4-AA61EE3A583E}" destId="{AD99B179-5160-4046-80C5-8A82A1DD9F31}" srcOrd="0" destOrd="0" presId="urn:microsoft.com/office/officeart/2005/8/layout/orgChart1"/>
    <dgm:cxn modelId="{7695A74A-1B6E-444A-B59D-D949D3F42B4C}" type="presOf" srcId="{2381EE1C-ADD7-4DA2-AA80-511DF84480D3}" destId="{06F5A295-EF5B-4974-9AC5-6B9BAC8EEA54}" srcOrd="0" destOrd="0" presId="urn:microsoft.com/office/officeart/2005/8/layout/orgChart1"/>
    <dgm:cxn modelId="{CEBF2F97-F8FD-4136-AE29-6ACC383E5FE4}" type="presOf" srcId="{352B7EE7-109B-4522-9EB1-3863CD8E0274}" destId="{70B71855-0795-4DA7-9408-B54E308303B5}" srcOrd="0" destOrd="0" presId="urn:microsoft.com/office/officeart/2005/8/layout/orgChart1"/>
    <dgm:cxn modelId="{48E5257F-0A2F-4E31-84E3-52DFFF069010}" srcId="{1ECC579A-5084-404B-8246-626E567CC5FF}" destId="{6BAD050D-C437-4D0A-A918-F4344A9BA8C4}" srcOrd="3" destOrd="0" parTransId="{D9A238AF-694B-4DC5-938A-41BFAB80A3B2}" sibTransId="{024CDE90-A055-4D97-ADEF-574B33F40F17}"/>
    <dgm:cxn modelId="{E53A24DD-C557-4EA2-87F2-7C4AD9352F05}" type="presOf" srcId="{7CAE1A52-24DC-4CBA-985C-DC3CCFFCC3EF}" destId="{5B157250-05E4-4018-A8F9-9A0B62EF488E}" srcOrd="1" destOrd="0" presId="urn:microsoft.com/office/officeart/2005/8/layout/orgChart1"/>
    <dgm:cxn modelId="{2943BCAD-DC0E-4C00-ADC1-E59A2C9CD469}" srcId="{3F62AC49-391D-4D13-86BA-094CC5016473}" destId="{50EE97D9-D375-48D0-B7B4-6AD88B3BF67F}" srcOrd="3" destOrd="0" parTransId="{55F8854A-564D-4AA1-AF25-B0AE011CBA42}" sibTransId="{F1F6A1A0-A874-4D09-92B0-1E82B7F75529}"/>
    <dgm:cxn modelId="{5E9D70A5-8438-4A24-99BB-1257E38FAE3E}" type="presOf" srcId="{B68EB9A0-E0DE-4E06-A51D-F922B94A9766}" destId="{1BB8B618-46B8-4521-88CD-B4358F901925}" srcOrd="0" destOrd="0" presId="urn:microsoft.com/office/officeart/2005/8/layout/orgChart1"/>
    <dgm:cxn modelId="{A3A0F00F-97CA-4C84-8B03-96DEC3001837}" type="presOf" srcId="{3F62AC49-391D-4D13-86BA-094CC5016473}" destId="{0F482801-359F-4590-82F9-E6CDD2EAE61D}" srcOrd="1" destOrd="0" presId="urn:microsoft.com/office/officeart/2005/8/layout/orgChart1"/>
    <dgm:cxn modelId="{9D7D12C3-0F98-4F2E-B845-18B30513EA97}" type="presOf" srcId="{F10CFD71-0DD7-4F3F-A6F7-61483E7A712A}" destId="{CC53FD55-77DF-461A-B806-6C4C651D0752}" srcOrd="0" destOrd="0" presId="urn:microsoft.com/office/officeart/2005/8/layout/orgChart1"/>
    <dgm:cxn modelId="{51458901-6D8A-4B19-9DE2-1A9E1414E269}" type="presOf" srcId="{3F62AC49-391D-4D13-86BA-094CC5016473}" destId="{1AA9E36C-AE3F-43B5-84DE-2626D41E9B71}" srcOrd="0" destOrd="0" presId="urn:microsoft.com/office/officeart/2005/8/layout/orgChart1"/>
    <dgm:cxn modelId="{FBB6733C-8305-43E2-BFBD-783A41F19FA6}" srcId="{1ECC579A-5084-404B-8246-626E567CC5FF}" destId="{27EC0435-7DC7-4F0B-A9F0-35827590B216}" srcOrd="0" destOrd="0" parTransId="{3B31A572-D877-4423-8FFC-BBEFD26906A6}" sibTransId="{084EA2A0-7725-4756-81A4-116AA905B54D}"/>
    <dgm:cxn modelId="{02FC905B-D0F8-49FA-AD77-FF6E89AFE35F}" srcId="{1ECC579A-5084-404B-8246-626E567CC5FF}" destId="{5E7CE6F9-0AE5-4A79-831A-531555D009AE}" srcOrd="2" destOrd="0" parTransId="{4F5F96B7-B549-4499-A194-D102D2903C3C}" sibTransId="{A5639D55-B731-4F04-949D-B057196EA162}"/>
    <dgm:cxn modelId="{D02C673C-9224-4E87-B514-8FB39BE1E994}" type="presOf" srcId="{5E7CE6F9-0AE5-4A79-831A-531555D009AE}" destId="{D6E8AE7C-67D1-43A5-9A1A-FFF577D0E9CC}" srcOrd="0" destOrd="0" presId="urn:microsoft.com/office/officeart/2005/8/layout/orgChart1"/>
    <dgm:cxn modelId="{B8888736-66D2-4623-91FD-68D8CF38DDE5}" type="presOf" srcId="{176AABC3-F31C-43A6-AE24-F99508F87D07}" destId="{D38E83A9-1C76-42F3-A81C-1EC7FD6060D4}" srcOrd="0" destOrd="0" presId="urn:microsoft.com/office/officeart/2005/8/layout/orgChart1"/>
    <dgm:cxn modelId="{D0971B86-CCE0-44FF-BF67-75EDE48F6F8C}" type="presOf" srcId="{6BAD050D-C437-4D0A-A918-F4344A9BA8C4}" destId="{579BA794-9DD5-49A5-BCA9-CAAEEE15CD58}" srcOrd="0" destOrd="0" presId="urn:microsoft.com/office/officeart/2005/8/layout/orgChart1"/>
    <dgm:cxn modelId="{CFB71762-BA2F-4FB0-B39D-CDF20C2EB032}" type="presOf" srcId="{033AF589-C27A-496A-BDFC-292265B0FC1E}" destId="{9F2C6FF8-BB4C-4E9A-85D0-4DABAAA35DEF}" srcOrd="0" destOrd="0" presId="urn:microsoft.com/office/officeart/2005/8/layout/orgChart1"/>
    <dgm:cxn modelId="{95EACAB3-2E2A-4D4D-8DC9-5450326E945D}" srcId="{176AABC3-F31C-43A6-AE24-F99508F87D07}" destId="{3F62AC49-391D-4D13-86BA-094CC5016473}" srcOrd="0" destOrd="0" parTransId="{A6D5EF2F-A2EC-4455-95D6-0360AC59561F}" sibTransId="{80444BF0-2641-4EC1-B426-4FE8431EF662}"/>
    <dgm:cxn modelId="{1EE52D8E-FA6A-4D9F-8E84-18FF908881BD}" srcId="{3F62AC49-391D-4D13-86BA-094CC5016473}" destId="{1ECC579A-5084-404B-8246-626E567CC5FF}" srcOrd="1" destOrd="0" parTransId="{F3B3B747-1D5B-477E-B77B-61960991E583}" sibTransId="{E768CD7A-6BDD-4FE9-BB1D-22EBAD977C3C}"/>
    <dgm:cxn modelId="{4B3900DA-809E-4DAC-9F5D-FF489A3711EF}" type="presParOf" srcId="{D38E83A9-1C76-42F3-A81C-1EC7FD6060D4}" destId="{02DB141D-10B6-438E-BED9-14C265D77C01}" srcOrd="0" destOrd="0" presId="urn:microsoft.com/office/officeart/2005/8/layout/orgChart1"/>
    <dgm:cxn modelId="{6CC9EB77-7209-4C6F-97D1-6538BF13BD21}" type="presParOf" srcId="{02DB141D-10B6-438E-BED9-14C265D77C01}" destId="{8302E6D9-3F61-4E30-B202-44ECC02DD0B7}" srcOrd="0" destOrd="0" presId="urn:microsoft.com/office/officeart/2005/8/layout/orgChart1"/>
    <dgm:cxn modelId="{181F77E3-3A70-4C86-9908-FE493E0E292E}" type="presParOf" srcId="{8302E6D9-3F61-4E30-B202-44ECC02DD0B7}" destId="{1AA9E36C-AE3F-43B5-84DE-2626D41E9B71}" srcOrd="0" destOrd="0" presId="urn:microsoft.com/office/officeart/2005/8/layout/orgChart1"/>
    <dgm:cxn modelId="{29186FE2-516E-4E0B-B863-527E47838A20}" type="presParOf" srcId="{8302E6D9-3F61-4E30-B202-44ECC02DD0B7}" destId="{0F482801-359F-4590-82F9-E6CDD2EAE61D}" srcOrd="1" destOrd="0" presId="urn:microsoft.com/office/officeart/2005/8/layout/orgChart1"/>
    <dgm:cxn modelId="{C7A4E64A-93CA-4C5B-80C7-623C27345561}" type="presParOf" srcId="{02DB141D-10B6-438E-BED9-14C265D77C01}" destId="{17053415-236D-4404-BFE3-1FC2FB40E899}" srcOrd="1" destOrd="0" presId="urn:microsoft.com/office/officeart/2005/8/layout/orgChart1"/>
    <dgm:cxn modelId="{2907EA92-46BE-44A5-B109-CB91BFDC2D2F}" type="presParOf" srcId="{17053415-236D-4404-BFE3-1FC2FB40E899}" destId="{B887DD09-2FF2-4F3B-B373-ECEC48C34AE8}" srcOrd="0" destOrd="0" presId="urn:microsoft.com/office/officeart/2005/8/layout/orgChart1"/>
    <dgm:cxn modelId="{29754F56-82D8-4F55-A010-1F741B8C9747}" type="presParOf" srcId="{17053415-236D-4404-BFE3-1FC2FB40E899}" destId="{538AC55C-00DF-43CE-B59D-C132B555D12D}" srcOrd="1" destOrd="0" presId="urn:microsoft.com/office/officeart/2005/8/layout/orgChart1"/>
    <dgm:cxn modelId="{1D3E7C84-3003-4E36-9BEA-DDC9C3E890A2}" type="presParOf" srcId="{538AC55C-00DF-43CE-B59D-C132B555D12D}" destId="{33E79FAB-50E1-426B-B1CE-08D0B893F75D}" srcOrd="0" destOrd="0" presId="urn:microsoft.com/office/officeart/2005/8/layout/orgChart1"/>
    <dgm:cxn modelId="{96C1DDFA-6A6F-4621-B5F1-7DF99F2688B5}" type="presParOf" srcId="{33E79FAB-50E1-426B-B1CE-08D0B893F75D}" destId="{F116736E-6441-4ABF-8BF2-757D17D56122}" srcOrd="0" destOrd="0" presId="urn:microsoft.com/office/officeart/2005/8/layout/orgChart1"/>
    <dgm:cxn modelId="{2C178190-EB21-45E6-9B73-B802EF35CB08}" type="presParOf" srcId="{33E79FAB-50E1-426B-B1CE-08D0B893F75D}" destId="{4BAC6716-5FC0-4EFE-B5B7-FB4A822B4B01}" srcOrd="1" destOrd="0" presId="urn:microsoft.com/office/officeart/2005/8/layout/orgChart1"/>
    <dgm:cxn modelId="{A61F99CC-6061-41D8-83FF-5DA60076FB64}" type="presParOf" srcId="{538AC55C-00DF-43CE-B59D-C132B555D12D}" destId="{44A908F6-B01E-444E-A475-56DDB83B637B}" srcOrd="1" destOrd="0" presId="urn:microsoft.com/office/officeart/2005/8/layout/orgChart1"/>
    <dgm:cxn modelId="{491DA172-7276-44AD-8AE1-6FFBD8C970AD}" type="presParOf" srcId="{538AC55C-00DF-43CE-B59D-C132B555D12D}" destId="{B5B4AA21-51F1-43E6-9DB8-F2394E2CE707}" srcOrd="2" destOrd="0" presId="urn:microsoft.com/office/officeart/2005/8/layout/orgChart1"/>
    <dgm:cxn modelId="{D731C7F7-4E51-4E64-A341-5FB9F4690C10}" type="presParOf" srcId="{B5B4AA21-51F1-43E6-9DB8-F2394E2CE707}" destId="{B56A7B30-16A3-419E-B381-6F56BD5013FA}" srcOrd="0" destOrd="0" presId="urn:microsoft.com/office/officeart/2005/8/layout/orgChart1"/>
    <dgm:cxn modelId="{FC2EB8F5-B1AD-4139-9106-637194B69971}" type="presParOf" srcId="{B5B4AA21-51F1-43E6-9DB8-F2394E2CE707}" destId="{8F22E9EB-C075-4731-990E-17D1661A8631}" srcOrd="1" destOrd="0" presId="urn:microsoft.com/office/officeart/2005/8/layout/orgChart1"/>
    <dgm:cxn modelId="{11DD0AD6-8E46-462B-B5C0-F8C51982D687}" type="presParOf" srcId="{8F22E9EB-C075-4731-990E-17D1661A8631}" destId="{102E0EB0-AA46-403A-9247-C2FD9BC12591}" srcOrd="0" destOrd="0" presId="urn:microsoft.com/office/officeart/2005/8/layout/orgChart1"/>
    <dgm:cxn modelId="{70BFF95F-DA70-4720-B7F9-C52511B9DEC0}" type="presParOf" srcId="{102E0EB0-AA46-403A-9247-C2FD9BC12591}" destId="{4617FE2A-8611-431E-908A-4BEDE5719472}" srcOrd="0" destOrd="0" presId="urn:microsoft.com/office/officeart/2005/8/layout/orgChart1"/>
    <dgm:cxn modelId="{0D65E038-BE15-4DA1-BED5-490091356D50}" type="presParOf" srcId="{102E0EB0-AA46-403A-9247-C2FD9BC12591}" destId="{90833A09-7454-4847-A974-ACEF27CC4A5A}" srcOrd="1" destOrd="0" presId="urn:microsoft.com/office/officeart/2005/8/layout/orgChart1"/>
    <dgm:cxn modelId="{554115FC-97F2-46B7-9FA3-0F8B6251E850}" type="presParOf" srcId="{8F22E9EB-C075-4731-990E-17D1661A8631}" destId="{616018CA-BB8E-4346-B7EF-B3039AE05418}" srcOrd="1" destOrd="0" presId="urn:microsoft.com/office/officeart/2005/8/layout/orgChart1"/>
    <dgm:cxn modelId="{A4AD8A87-0762-4D89-8231-8663CBB4A514}" type="presParOf" srcId="{8F22E9EB-C075-4731-990E-17D1661A8631}" destId="{586563D2-E197-41E4-AEAB-DB0F7F7EB645}" srcOrd="2" destOrd="0" presId="urn:microsoft.com/office/officeart/2005/8/layout/orgChart1"/>
    <dgm:cxn modelId="{EFECC0CC-690D-4225-9F51-0B398A5E78CC}" type="presParOf" srcId="{B5B4AA21-51F1-43E6-9DB8-F2394E2CE707}" destId="{70B71855-0795-4DA7-9408-B54E308303B5}" srcOrd="2" destOrd="0" presId="urn:microsoft.com/office/officeart/2005/8/layout/orgChart1"/>
    <dgm:cxn modelId="{BECA0149-1E06-41A4-8E71-CC8CEE0CA681}" type="presParOf" srcId="{B5B4AA21-51F1-43E6-9DB8-F2394E2CE707}" destId="{186CA313-A907-4CBB-B4DB-2A5708AC66E9}" srcOrd="3" destOrd="0" presId="urn:microsoft.com/office/officeart/2005/8/layout/orgChart1"/>
    <dgm:cxn modelId="{BA266BD6-CA97-49EE-B6AD-00D388D1760F}" type="presParOf" srcId="{186CA313-A907-4CBB-B4DB-2A5708AC66E9}" destId="{648B0CC0-38C5-4E34-9E67-8EC91D2C05C3}" srcOrd="0" destOrd="0" presId="urn:microsoft.com/office/officeart/2005/8/layout/orgChart1"/>
    <dgm:cxn modelId="{8088233C-2BE6-4046-8E9B-171FF9CAD8E7}" type="presParOf" srcId="{648B0CC0-38C5-4E34-9E67-8EC91D2C05C3}" destId="{AD99B179-5160-4046-80C5-8A82A1DD9F31}" srcOrd="0" destOrd="0" presId="urn:microsoft.com/office/officeart/2005/8/layout/orgChart1"/>
    <dgm:cxn modelId="{63F04E39-0BCB-4C64-ACDA-37744EBB400A}" type="presParOf" srcId="{648B0CC0-38C5-4E34-9E67-8EC91D2C05C3}" destId="{18AD3DA6-7CBF-40CE-96FA-77F7FC72583A}" srcOrd="1" destOrd="0" presId="urn:microsoft.com/office/officeart/2005/8/layout/orgChart1"/>
    <dgm:cxn modelId="{9D134155-22C8-44DD-9EF0-9ED9DD1EC43A}" type="presParOf" srcId="{186CA313-A907-4CBB-B4DB-2A5708AC66E9}" destId="{2B62728E-6B0F-446B-B79E-537BE7AEFFD8}" srcOrd="1" destOrd="0" presId="urn:microsoft.com/office/officeart/2005/8/layout/orgChart1"/>
    <dgm:cxn modelId="{16E3D3B6-46B6-4DDD-928A-C10F1D895942}" type="presParOf" srcId="{186CA313-A907-4CBB-B4DB-2A5708AC66E9}" destId="{8989A926-C0E4-4BDF-B224-E4406F1B62EC}" srcOrd="2" destOrd="0" presId="urn:microsoft.com/office/officeart/2005/8/layout/orgChart1"/>
    <dgm:cxn modelId="{E00ECA64-CC45-4E54-8EE4-20B2A2422DAF}" type="presParOf" srcId="{B5B4AA21-51F1-43E6-9DB8-F2394E2CE707}" destId="{EB3C09BB-AAAD-42CE-80DC-D1EF3337458C}" srcOrd="4" destOrd="0" presId="urn:microsoft.com/office/officeart/2005/8/layout/orgChart1"/>
    <dgm:cxn modelId="{53B48D51-303E-4B56-88B2-57954D2A7EFE}" type="presParOf" srcId="{B5B4AA21-51F1-43E6-9DB8-F2394E2CE707}" destId="{CE9E22A2-F237-467A-A966-EE2793E64441}" srcOrd="5" destOrd="0" presId="urn:microsoft.com/office/officeart/2005/8/layout/orgChart1"/>
    <dgm:cxn modelId="{22A90DF2-9A41-4A8C-954E-7C9BA18D7C7E}" type="presParOf" srcId="{CE9E22A2-F237-467A-A966-EE2793E64441}" destId="{8C393324-8A45-4766-A7CF-778E0007F031}" srcOrd="0" destOrd="0" presId="urn:microsoft.com/office/officeart/2005/8/layout/orgChart1"/>
    <dgm:cxn modelId="{8C48CEA7-2684-4FD2-BE46-4B90AA0A51E3}" type="presParOf" srcId="{8C393324-8A45-4766-A7CF-778E0007F031}" destId="{D6E8AE7C-67D1-43A5-9A1A-FFF577D0E9CC}" srcOrd="0" destOrd="0" presId="urn:microsoft.com/office/officeart/2005/8/layout/orgChart1"/>
    <dgm:cxn modelId="{37E3E17C-671E-4D51-B706-34ED8A2C263E}" type="presParOf" srcId="{8C393324-8A45-4766-A7CF-778E0007F031}" destId="{B8F8967D-EFBA-4B86-8CB1-D235D208B100}" srcOrd="1" destOrd="0" presId="urn:microsoft.com/office/officeart/2005/8/layout/orgChart1"/>
    <dgm:cxn modelId="{49FBEB42-F48E-45D5-B25E-B5C3B6A8BADE}" type="presParOf" srcId="{CE9E22A2-F237-467A-A966-EE2793E64441}" destId="{2170B12A-A1D3-4AB5-B155-4B2D788C79B3}" srcOrd="1" destOrd="0" presId="urn:microsoft.com/office/officeart/2005/8/layout/orgChart1"/>
    <dgm:cxn modelId="{C1381A38-9628-44BF-9140-CC0CE0CB8804}" type="presParOf" srcId="{CE9E22A2-F237-467A-A966-EE2793E64441}" destId="{5508D293-6524-4B98-A6A9-87801BC02843}" srcOrd="2" destOrd="0" presId="urn:microsoft.com/office/officeart/2005/8/layout/orgChart1"/>
    <dgm:cxn modelId="{5C3EBF93-0DE2-4BC0-B664-E6D205D2AAA4}" type="presParOf" srcId="{B5B4AA21-51F1-43E6-9DB8-F2394E2CE707}" destId="{79CA3E54-E05B-4344-95C2-439445086F10}" srcOrd="6" destOrd="0" presId="urn:microsoft.com/office/officeart/2005/8/layout/orgChart1"/>
    <dgm:cxn modelId="{5B230372-0563-43FB-95BC-C8776B2C968F}" type="presParOf" srcId="{B5B4AA21-51F1-43E6-9DB8-F2394E2CE707}" destId="{6800807A-52CE-441B-8B09-56749BEB9357}" srcOrd="7" destOrd="0" presId="urn:microsoft.com/office/officeart/2005/8/layout/orgChart1"/>
    <dgm:cxn modelId="{EB0CAA7E-CD8A-459D-A8DF-624651BECDCB}" type="presParOf" srcId="{6800807A-52CE-441B-8B09-56749BEB9357}" destId="{DA565D74-127A-4C3E-BDB8-DD8C8AE7B9D9}" srcOrd="0" destOrd="0" presId="urn:microsoft.com/office/officeart/2005/8/layout/orgChart1"/>
    <dgm:cxn modelId="{02CE646F-6C10-4690-905F-5E348BAD6A7E}" type="presParOf" srcId="{DA565D74-127A-4C3E-BDB8-DD8C8AE7B9D9}" destId="{579BA794-9DD5-49A5-BCA9-CAAEEE15CD58}" srcOrd="0" destOrd="0" presId="urn:microsoft.com/office/officeart/2005/8/layout/orgChart1"/>
    <dgm:cxn modelId="{F9587380-ECEC-45A9-983A-C85C906CB55F}" type="presParOf" srcId="{DA565D74-127A-4C3E-BDB8-DD8C8AE7B9D9}" destId="{F228E4F6-FDEC-4C79-A0E6-E8D20DBFBD3D}" srcOrd="1" destOrd="0" presId="urn:microsoft.com/office/officeart/2005/8/layout/orgChart1"/>
    <dgm:cxn modelId="{20CFE6D9-F710-4AA0-81D0-1DCACC746ADE}" type="presParOf" srcId="{6800807A-52CE-441B-8B09-56749BEB9357}" destId="{74024C80-0F77-4CD6-9C8A-66073C553A22}" srcOrd="1" destOrd="0" presId="urn:microsoft.com/office/officeart/2005/8/layout/orgChart1"/>
    <dgm:cxn modelId="{08DC78F6-8D51-450D-8880-162557CF5DEE}" type="presParOf" srcId="{6800807A-52CE-441B-8B09-56749BEB9357}" destId="{E7789EB2-8EA5-415B-AE09-9548210884DC}" srcOrd="2" destOrd="0" presId="urn:microsoft.com/office/officeart/2005/8/layout/orgChart1"/>
    <dgm:cxn modelId="{74C727A1-54F0-473A-8318-0F3F97471E83}" type="presParOf" srcId="{B5B4AA21-51F1-43E6-9DB8-F2394E2CE707}" destId="{9F2C6FF8-BB4C-4E9A-85D0-4DABAAA35DEF}" srcOrd="8" destOrd="0" presId="urn:microsoft.com/office/officeart/2005/8/layout/orgChart1"/>
    <dgm:cxn modelId="{CEC4B932-9E55-4829-86B1-CE2327D2110F}" type="presParOf" srcId="{B5B4AA21-51F1-43E6-9DB8-F2394E2CE707}" destId="{883D40CC-7F56-4946-8BE1-B7E34AC5888A}" srcOrd="9" destOrd="0" presId="urn:microsoft.com/office/officeart/2005/8/layout/orgChart1"/>
    <dgm:cxn modelId="{9136EE7D-A615-4004-90B8-EA49FBCB8202}" type="presParOf" srcId="{883D40CC-7F56-4946-8BE1-B7E34AC5888A}" destId="{D7719539-B5BC-4C62-AD3C-23A427A22381}" srcOrd="0" destOrd="0" presId="urn:microsoft.com/office/officeart/2005/8/layout/orgChart1"/>
    <dgm:cxn modelId="{62238DE1-664E-48CD-A027-83DBF4922332}" type="presParOf" srcId="{D7719539-B5BC-4C62-AD3C-23A427A22381}" destId="{CC53FD55-77DF-461A-B806-6C4C651D0752}" srcOrd="0" destOrd="0" presId="urn:microsoft.com/office/officeart/2005/8/layout/orgChart1"/>
    <dgm:cxn modelId="{D0494D31-B1D4-4D04-B57F-F16168DECB89}" type="presParOf" srcId="{D7719539-B5BC-4C62-AD3C-23A427A22381}" destId="{9124E041-5F62-4717-A4AD-45E231122E7D}" srcOrd="1" destOrd="0" presId="urn:microsoft.com/office/officeart/2005/8/layout/orgChart1"/>
    <dgm:cxn modelId="{12B5C26C-E28F-4A31-B839-96ECB171F350}" type="presParOf" srcId="{883D40CC-7F56-4946-8BE1-B7E34AC5888A}" destId="{7D104C40-1CC0-41FB-B9D1-0303C2613835}" srcOrd="1" destOrd="0" presId="urn:microsoft.com/office/officeart/2005/8/layout/orgChart1"/>
    <dgm:cxn modelId="{410DE7A9-14F6-4ED6-8C1B-C18B9FD0980F}" type="presParOf" srcId="{883D40CC-7F56-4946-8BE1-B7E34AC5888A}" destId="{471699AE-21E3-4172-9D33-BECB3745A7D2}" srcOrd="2" destOrd="0" presId="urn:microsoft.com/office/officeart/2005/8/layout/orgChart1"/>
    <dgm:cxn modelId="{8AEB7DC5-E150-4B06-B6FC-3F9C3CCFEFF7}" type="presParOf" srcId="{B5B4AA21-51F1-43E6-9DB8-F2394E2CE707}" destId="{8AC5B06D-101E-4CC3-83B8-B55D38D7218C}" srcOrd="10" destOrd="0" presId="urn:microsoft.com/office/officeart/2005/8/layout/orgChart1"/>
    <dgm:cxn modelId="{041C351F-4042-4A96-A61F-FCCDA5FD17C7}" type="presParOf" srcId="{B5B4AA21-51F1-43E6-9DB8-F2394E2CE707}" destId="{370EAE05-C07D-458A-AD92-CFA6A156106E}" srcOrd="11" destOrd="0" presId="urn:microsoft.com/office/officeart/2005/8/layout/orgChart1"/>
    <dgm:cxn modelId="{E5B9C108-0226-4281-A3FA-FF23AE9DE3EE}" type="presParOf" srcId="{370EAE05-C07D-458A-AD92-CFA6A156106E}" destId="{D9751C4E-CDB6-46B9-849B-8A1C5F3E1CAF}" srcOrd="0" destOrd="0" presId="urn:microsoft.com/office/officeart/2005/8/layout/orgChart1"/>
    <dgm:cxn modelId="{62758726-16AA-4BDD-9EAA-3858F69BEB11}" type="presParOf" srcId="{D9751C4E-CDB6-46B9-849B-8A1C5F3E1CAF}" destId="{1BB8B618-46B8-4521-88CD-B4358F901925}" srcOrd="0" destOrd="0" presId="urn:microsoft.com/office/officeart/2005/8/layout/orgChart1"/>
    <dgm:cxn modelId="{B345E81D-F35F-40C8-8F19-1CBDCD9CC161}" type="presParOf" srcId="{D9751C4E-CDB6-46B9-849B-8A1C5F3E1CAF}" destId="{0D9B7B83-E82B-4643-9A33-6D0716D938CA}" srcOrd="1" destOrd="0" presId="urn:microsoft.com/office/officeart/2005/8/layout/orgChart1"/>
    <dgm:cxn modelId="{9F0451BC-683B-4332-8867-894D209BD150}" type="presParOf" srcId="{370EAE05-C07D-458A-AD92-CFA6A156106E}" destId="{29915155-F4DB-4A5B-9017-0282C8418E8F}" srcOrd="1" destOrd="0" presId="urn:microsoft.com/office/officeart/2005/8/layout/orgChart1"/>
    <dgm:cxn modelId="{CB39C166-6CA6-41D2-ABF9-02C1C81EEFE3}" type="presParOf" srcId="{370EAE05-C07D-458A-AD92-CFA6A156106E}" destId="{0A34AD2B-C042-41C0-B3D2-E7B8D31A187B}" srcOrd="2" destOrd="0" presId="urn:microsoft.com/office/officeart/2005/8/layout/orgChart1"/>
    <dgm:cxn modelId="{BEAE5624-EB0D-4CB8-A135-8261E677AFFF}" type="presParOf" srcId="{17053415-236D-4404-BFE3-1FC2FB40E899}" destId="{75730786-68F7-44CC-B56E-CD6A2699C705}" srcOrd="2" destOrd="0" presId="urn:microsoft.com/office/officeart/2005/8/layout/orgChart1"/>
    <dgm:cxn modelId="{ED7D68B6-A33D-4002-83B4-8778FB17900F}" type="presParOf" srcId="{17053415-236D-4404-BFE3-1FC2FB40E899}" destId="{B2EECA51-1FF0-47C6-9C54-362CD6F1C521}" srcOrd="3" destOrd="0" presId="urn:microsoft.com/office/officeart/2005/8/layout/orgChart1"/>
    <dgm:cxn modelId="{67524D2D-52CB-45DA-8239-536FC902D4F9}" type="presParOf" srcId="{B2EECA51-1FF0-47C6-9C54-362CD6F1C521}" destId="{D109C811-35E7-4D7C-88B1-56FB90A3F0C7}" srcOrd="0" destOrd="0" presId="urn:microsoft.com/office/officeart/2005/8/layout/orgChart1"/>
    <dgm:cxn modelId="{65F5A3D3-9358-4625-A376-BEE3C56D9009}" type="presParOf" srcId="{D109C811-35E7-4D7C-88B1-56FB90A3F0C7}" destId="{5890CA66-AE80-4C0D-A9D8-7B45AC08E41D}" srcOrd="0" destOrd="0" presId="urn:microsoft.com/office/officeart/2005/8/layout/orgChart1"/>
    <dgm:cxn modelId="{B1EBF228-FECB-4F5F-81F2-3493C66E6B11}" type="presParOf" srcId="{D109C811-35E7-4D7C-88B1-56FB90A3F0C7}" destId="{B37A7F4F-D046-40D7-ABB5-C3F1C63B7DFC}" srcOrd="1" destOrd="0" presId="urn:microsoft.com/office/officeart/2005/8/layout/orgChart1"/>
    <dgm:cxn modelId="{903164D6-DE62-405B-8B8A-9D2929B10A3D}" type="presParOf" srcId="{B2EECA51-1FF0-47C6-9C54-362CD6F1C521}" destId="{77F07027-8FAA-4385-A331-B9B5FD3C8A5D}" srcOrd="1" destOrd="0" presId="urn:microsoft.com/office/officeart/2005/8/layout/orgChart1"/>
    <dgm:cxn modelId="{040915AA-E3C4-4608-8CA1-7C1E2D9D6616}" type="presParOf" srcId="{B2EECA51-1FF0-47C6-9C54-362CD6F1C521}" destId="{7C482A4F-7ACD-4A5F-A840-6562919A198E}" srcOrd="2" destOrd="0" presId="urn:microsoft.com/office/officeart/2005/8/layout/orgChart1"/>
    <dgm:cxn modelId="{1658AA30-36C9-43BB-A92C-1087516DFE74}" type="presParOf" srcId="{7C482A4F-7ACD-4A5F-A840-6562919A198E}" destId="{90EADA7B-584F-4627-80B1-84E2A2A749C8}" srcOrd="0" destOrd="0" presId="urn:microsoft.com/office/officeart/2005/8/layout/orgChart1"/>
    <dgm:cxn modelId="{F8E03DBB-1FB8-4189-BB2B-BCA2A408777B}" type="presParOf" srcId="{7C482A4F-7ACD-4A5F-A840-6562919A198E}" destId="{39C02182-F266-47A6-90E3-3111E098CC92}" srcOrd="1" destOrd="0" presId="urn:microsoft.com/office/officeart/2005/8/layout/orgChart1"/>
    <dgm:cxn modelId="{5338825F-5E02-444D-B953-2F492975D710}" type="presParOf" srcId="{39C02182-F266-47A6-90E3-3111E098CC92}" destId="{29EB99B4-2E47-4DF8-99F4-1C21D73F1638}" srcOrd="0" destOrd="0" presId="urn:microsoft.com/office/officeart/2005/8/layout/orgChart1"/>
    <dgm:cxn modelId="{6614477A-2061-4A0D-85B9-7359402885D7}" type="presParOf" srcId="{29EB99B4-2E47-4DF8-99F4-1C21D73F1638}" destId="{D986D09C-9EF9-4E44-9CBD-AF5AA08546D3}" srcOrd="0" destOrd="0" presId="urn:microsoft.com/office/officeart/2005/8/layout/orgChart1"/>
    <dgm:cxn modelId="{8560F94C-B3AC-44D3-94B4-4FAB4E4849F8}" type="presParOf" srcId="{29EB99B4-2E47-4DF8-99F4-1C21D73F1638}" destId="{777EC320-3C41-4A76-B17D-BDA04A2085E0}" srcOrd="1" destOrd="0" presId="urn:microsoft.com/office/officeart/2005/8/layout/orgChart1"/>
    <dgm:cxn modelId="{4EFDAD8D-3597-4202-9965-F07D274B46C2}" type="presParOf" srcId="{39C02182-F266-47A6-90E3-3111E098CC92}" destId="{D82D6C80-0D93-4D7C-B7B0-BF578CB329A0}" srcOrd="1" destOrd="0" presId="urn:microsoft.com/office/officeart/2005/8/layout/orgChart1"/>
    <dgm:cxn modelId="{B80804F9-4042-4A98-B00E-BB163F3A4474}" type="presParOf" srcId="{39C02182-F266-47A6-90E3-3111E098CC92}" destId="{07E9025D-F43F-46DA-995E-41D5B431A2E0}" srcOrd="2" destOrd="0" presId="urn:microsoft.com/office/officeart/2005/8/layout/orgChart1"/>
    <dgm:cxn modelId="{02BE82D9-6462-422E-93F0-5BCF135F34F5}" type="presParOf" srcId="{7C482A4F-7ACD-4A5F-A840-6562919A198E}" destId="{B4749B09-7141-43B0-A7E6-589D34C4768B}" srcOrd="2" destOrd="0" presId="urn:microsoft.com/office/officeart/2005/8/layout/orgChart1"/>
    <dgm:cxn modelId="{A938A10C-4B71-4CF3-AF78-7A4147064154}" type="presParOf" srcId="{7C482A4F-7ACD-4A5F-A840-6562919A198E}" destId="{96924F5E-909C-4B79-8135-A47B4867E8C8}" srcOrd="3" destOrd="0" presId="urn:microsoft.com/office/officeart/2005/8/layout/orgChart1"/>
    <dgm:cxn modelId="{64BB7BA9-35A2-46D0-9CB9-B3FEAC019C4B}" type="presParOf" srcId="{96924F5E-909C-4B79-8135-A47B4867E8C8}" destId="{26269B05-1314-4160-AE71-2C57E388EE8E}" srcOrd="0" destOrd="0" presId="urn:microsoft.com/office/officeart/2005/8/layout/orgChart1"/>
    <dgm:cxn modelId="{C6B09377-585E-40CD-A5BF-B06AFCA6F3CD}" type="presParOf" srcId="{26269B05-1314-4160-AE71-2C57E388EE8E}" destId="{8A900ABE-23CD-465B-8F95-1F11E97D5D01}" srcOrd="0" destOrd="0" presId="urn:microsoft.com/office/officeart/2005/8/layout/orgChart1"/>
    <dgm:cxn modelId="{193F0DCB-7A1A-4A72-AF59-02EF6A03B750}" type="presParOf" srcId="{26269B05-1314-4160-AE71-2C57E388EE8E}" destId="{4D0C462C-38C1-4B50-8D71-E32C9F7DC2C7}" srcOrd="1" destOrd="0" presId="urn:microsoft.com/office/officeart/2005/8/layout/orgChart1"/>
    <dgm:cxn modelId="{CF86883C-5FE8-4287-A88A-A0EF1C2AE51A}" type="presParOf" srcId="{96924F5E-909C-4B79-8135-A47B4867E8C8}" destId="{9D5779BD-651D-4F9A-B697-B664A163EBD3}" srcOrd="1" destOrd="0" presId="urn:microsoft.com/office/officeart/2005/8/layout/orgChart1"/>
    <dgm:cxn modelId="{6AA20C75-E27C-450E-8531-94195E283EFF}" type="presParOf" srcId="{96924F5E-909C-4B79-8135-A47B4867E8C8}" destId="{B5B81424-9B6A-42D6-8CD9-A8F66EEDF205}" srcOrd="2" destOrd="0" presId="urn:microsoft.com/office/officeart/2005/8/layout/orgChart1"/>
    <dgm:cxn modelId="{E92B1D82-ABF9-4D43-95A8-F2B738283141}" type="presParOf" srcId="{02DB141D-10B6-438E-BED9-14C265D77C01}" destId="{7AA177B0-26AF-421F-B910-CBF38442EA76}" srcOrd="2" destOrd="0" presId="urn:microsoft.com/office/officeart/2005/8/layout/orgChart1"/>
    <dgm:cxn modelId="{CFB8545E-0C92-4998-8323-0CF1BFE65DA8}" type="presParOf" srcId="{7AA177B0-26AF-421F-B910-CBF38442EA76}" destId="{06F5A295-EF5B-4974-9AC5-6B9BAC8EEA54}" srcOrd="0" destOrd="0" presId="urn:microsoft.com/office/officeart/2005/8/layout/orgChart1"/>
    <dgm:cxn modelId="{7641E426-41D8-4454-BAF5-68087928640E}" type="presParOf" srcId="{7AA177B0-26AF-421F-B910-CBF38442EA76}" destId="{28702218-2089-487E-B659-B354E8236FA0}" srcOrd="1" destOrd="0" presId="urn:microsoft.com/office/officeart/2005/8/layout/orgChart1"/>
    <dgm:cxn modelId="{A55408A4-E7B3-4704-ADB7-E4AFEF24D46B}" type="presParOf" srcId="{28702218-2089-487E-B659-B354E8236FA0}" destId="{417C0556-D6D1-4048-ABD0-B68351CD0B0D}" srcOrd="0" destOrd="0" presId="urn:microsoft.com/office/officeart/2005/8/layout/orgChart1"/>
    <dgm:cxn modelId="{BCC47D70-C7B9-40FB-B373-B715F5D5C58A}" type="presParOf" srcId="{417C0556-D6D1-4048-ABD0-B68351CD0B0D}" destId="{27CDB3CB-B729-490E-B9D0-4D1D00CC1A9C}" srcOrd="0" destOrd="0" presId="urn:microsoft.com/office/officeart/2005/8/layout/orgChart1"/>
    <dgm:cxn modelId="{871BC055-E3DA-4841-A853-1692F7AB8BB7}" type="presParOf" srcId="{417C0556-D6D1-4048-ABD0-B68351CD0B0D}" destId="{5B157250-05E4-4018-A8F9-9A0B62EF488E}" srcOrd="1" destOrd="0" presId="urn:microsoft.com/office/officeart/2005/8/layout/orgChart1"/>
    <dgm:cxn modelId="{69B07FEF-1106-4363-9229-96F385198401}" type="presParOf" srcId="{28702218-2089-487E-B659-B354E8236FA0}" destId="{1A92C2B2-F8B9-43D6-BB5D-DCBD6712E07A}" srcOrd="1" destOrd="0" presId="urn:microsoft.com/office/officeart/2005/8/layout/orgChart1"/>
    <dgm:cxn modelId="{F52B4629-A081-4F48-BEA7-7E17CB86C6AC}" type="presParOf" srcId="{28702218-2089-487E-B659-B354E8236FA0}" destId="{7AB615F4-011B-44BD-9EC0-1B1C81D46D4A}" srcOrd="2" destOrd="0" presId="urn:microsoft.com/office/officeart/2005/8/layout/orgChart1"/>
    <dgm:cxn modelId="{90E0F8B7-B070-4D88-B91F-D394A5854C2E}" type="presParOf" srcId="{7AA177B0-26AF-421F-B910-CBF38442EA76}" destId="{ABFE1EA4-1318-4433-AF7D-D9D5F70C9194}" srcOrd="2" destOrd="0" presId="urn:microsoft.com/office/officeart/2005/8/layout/orgChart1"/>
    <dgm:cxn modelId="{22FE71CA-76BA-4284-9E1E-B665C6D0DF10}" type="presParOf" srcId="{7AA177B0-26AF-421F-B910-CBF38442EA76}" destId="{34005813-E6BD-436C-BBDA-A4DA77876504}" srcOrd="3" destOrd="0" presId="urn:microsoft.com/office/officeart/2005/8/layout/orgChart1"/>
    <dgm:cxn modelId="{A23EC4DD-CAA8-44B9-9816-D282D1C88915}" type="presParOf" srcId="{34005813-E6BD-436C-BBDA-A4DA77876504}" destId="{F050D8E3-66C9-4249-8A78-8D9990EB0E8F}" srcOrd="0" destOrd="0" presId="urn:microsoft.com/office/officeart/2005/8/layout/orgChart1"/>
    <dgm:cxn modelId="{0399CB79-44EA-4E7B-A172-0FA3A8DB653D}" type="presParOf" srcId="{F050D8E3-66C9-4249-8A78-8D9990EB0E8F}" destId="{14BDDCBF-C1B2-47FB-A803-772AD6DA85C6}" srcOrd="0" destOrd="0" presId="urn:microsoft.com/office/officeart/2005/8/layout/orgChart1"/>
    <dgm:cxn modelId="{75381B4C-B108-4BD4-912A-8A23D94CC211}" type="presParOf" srcId="{F050D8E3-66C9-4249-8A78-8D9990EB0E8F}" destId="{EB50E885-EFCE-45E9-9509-B7367DB0D7B0}" srcOrd="1" destOrd="0" presId="urn:microsoft.com/office/officeart/2005/8/layout/orgChart1"/>
    <dgm:cxn modelId="{1FB8BBCC-71A2-4EC7-8ACF-C714DCEA23D6}" type="presParOf" srcId="{34005813-E6BD-436C-BBDA-A4DA77876504}" destId="{D95C6CB1-D14D-4688-8A94-1BF9848576B5}" srcOrd="1" destOrd="0" presId="urn:microsoft.com/office/officeart/2005/8/layout/orgChart1"/>
    <dgm:cxn modelId="{10616652-0893-4354-B706-0A76FB7AC007}" type="presParOf" srcId="{34005813-E6BD-436C-BBDA-A4DA77876504}" destId="{F29EF2C7-364B-4EF1-A1FF-CF7166E22B7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FE1EA4-1318-4433-AF7D-D9D5F70C9194}">
      <dsp:nvSpPr>
        <dsp:cNvPr id="0" name=""/>
        <dsp:cNvSpPr/>
      </dsp:nvSpPr>
      <dsp:spPr>
        <a:xfrm>
          <a:off x="5614132" y="679183"/>
          <a:ext cx="137956" cy="604380"/>
        </a:xfrm>
        <a:custGeom>
          <a:avLst/>
          <a:gdLst/>
          <a:ahLst/>
          <a:cxnLst/>
          <a:rect l="0" t="0" r="0" b="0"/>
          <a:pathLst>
            <a:path>
              <a:moveTo>
                <a:pt x="0" y="0"/>
              </a:moveTo>
              <a:lnTo>
                <a:pt x="0" y="604380"/>
              </a:lnTo>
              <a:lnTo>
                <a:pt x="137956" y="604380"/>
              </a:lnTo>
            </a:path>
          </a:pathLst>
        </a:custGeom>
        <a:noFill/>
        <a:ln w="15875"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6F5A295-EF5B-4974-9AC5-6B9BAC8EEA54}">
      <dsp:nvSpPr>
        <dsp:cNvPr id="0" name=""/>
        <dsp:cNvSpPr/>
      </dsp:nvSpPr>
      <dsp:spPr>
        <a:xfrm>
          <a:off x="5476176" y="679183"/>
          <a:ext cx="137956" cy="604380"/>
        </a:xfrm>
        <a:custGeom>
          <a:avLst/>
          <a:gdLst/>
          <a:ahLst/>
          <a:cxnLst/>
          <a:rect l="0" t="0" r="0" b="0"/>
          <a:pathLst>
            <a:path>
              <a:moveTo>
                <a:pt x="137956" y="0"/>
              </a:moveTo>
              <a:lnTo>
                <a:pt x="137956" y="604380"/>
              </a:lnTo>
              <a:lnTo>
                <a:pt x="0" y="604380"/>
              </a:lnTo>
            </a:path>
          </a:pathLst>
        </a:custGeom>
        <a:noFill/>
        <a:ln w="15875"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749B09-7141-43B0-A7E6-589D34C4768B}">
      <dsp:nvSpPr>
        <dsp:cNvPr id="0" name=""/>
        <dsp:cNvSpPr/>
      </dsp:nvSpPr>
      <dsp:spPr>
        <a:xfrm>
          <a:off x="7756676" y="2459667"/>
          <a:ext cx="137956" cy="1151554"/>
        </a:xfrm>
        <a:custGeom>
          <a:avLst/>
          <a:gdLst/>
          <a:ahLst/>
          <a:cxnLst/>
          <a:rect l="0" t="0" r="0" b="0"/>
          <a:pathLst>
            <a:path>
              <a:moveTo>
                <a:pt x="0" y="0"/>
              </a:moveTo>
              <a:lnTo>
                <a:pt x="0" y="1151554"/>
              </a:lnTo>
              <a:lnTo>
                <a:pt x="137956" y="1151554"/>
              </a:lnTo>
            </a:path>
          </a:pathLst>
        </a:custGeom>
        <a:noFill/>
        <a:ln w="15875"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0EADA7B-584F-4627-80B1-84E2A2A749C8}">
      <dsp:nvSpPr>
        <dsp:cNvPr id="0" name=""/>
        <dsp:cNvSpPr/>
      </dsp:nvSpPr>
      <dsp:spPr>
        <a:xfrm>
          <a:off x="7618720" y="2459667"/>
          <a:ext cx="137956" cy="690267"/>
        </a:xfrm>
        <a:custGeom>
          <a:avLst/>
          <a:gdLst/>
          <a:ahLst/>
          <a:cxnLst/>
          <a:rect l="0" t="0" r="0" b="0"/>
          <a:pathLst>
            <a:path>
              <a:moveTo>
                <a:pt x="137956" y="0"/>
              </a:moveTo>
              <a:lnTo>
                <a:pt x="137956" y="690267"/>
              </a:lnTo>
              <a:lnTo>
                <a:pt x="0" y="690267"/>
              </a:lnTo>
            </a:path>
          </a:pathLst>
        </a:custGeom>
        <a:noFill/>
        <a:ln w="15875"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5730786-68F7-44CC-B56E-CD6A2699C705}">
      <dsp:nvSpPr>
        <dsp:cNvPr id="0" name=""/>
        <dsp:cNvSpPr/>
      </dsp:nvSpPr>
      <dsp:spPr>
        <a:xfrm>
          <a:off x="5614132" y="679183"/>
          <a:ext cx="2142543" cy="1208760"/>
        </a:xfrm>
        <a:custGeom>
          <a:avLst/>
          <a:gdLst/>
          <a:ahLst/>
          <a:cxnLst/>
          <a:rect l="0" t="0" r="0" b="0"/>
          <a:pathLst>
            <a:path>
              <a:moveTo>
                <a:pt x="0" y="0"/>
              </a:moveTo>
              <a:lnTo>
                <a:pt x="0" y="1070803"/>
              </a:lnTo>
              <a:lnTo>
                <a:pt x="2142543" y="1070803"/>
              </a:lnTo>
              <a:lnTo>
                <a:pt x="2142543" y="1208760"/>
              </a:lnTo>
            </a:path>
          </a:pathLst>
        </a:custGeom>
        <a:noFill/>
        <a:ln w="15875"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AC5B06D-101E-4CC3-83B8-B55D38D7218C}">
      <dsp:nvSpPr>
        <dsp:cNvPr id="0" name=""/>
        <dsp:cNvSpPr/>
      </dsp:nvSpPr>
      <dsp:spPr>
        <a:xfrm>
          <a:off x="3543293" y="2414720"/>
          <a:ext cx="137956" cy="2470075"/>
        </a:xfrm>
        <a:custGeom>
          <a:avLst/>
          <a:gdLst/>
          <a:ahLst/>
          <a:cxnLst/>
          <a:rect l="0" t="0" r="0" b="0"/>
          <a:pathLst>
            <a:path>
              <a:moveTo>
                <a:pt x="0" y="0"/>
              </a:moveTo>
              <a:lnTo>
                <a:pt x="0" y="2470075"/>
              </a:lnTo>
              <a:lnTo>
                <a:pt x="137956" y="2470075"/>
              </a:lnTo>
            </a:path>
          </a:pathLst>
        </a:custGeom>
        <a:noFill/>
        <a:ln w="15875"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F2C6FF8-BB4C-4E9A-85D0-4DABAAA35DEF}">
      <dsp:nvSpPr>
        <dsp:cNvPr id="0" name=""/>
        <dsp:cNvSpPr/>
      </dsp:nvSpPr>
      <dsp:spPr>
        <a:xfrm>
          <a:off x="3405336" y="2414720"/>
          <a:ext cx="137956" cy="2762253"/>
        </a:xfrm>
        <a:custGeom>
          <a:avLst/>
          <a:gdLst/>
          <a:ahLst/>
          <a:cxnLst/>
          <a:rect l="0" t="0" r="0" b="0"/>
          <a:pathLst>
            <a:path>
              <a:moveTo>
                <a:pt x="137956" y="0"/>
              </a:moveTo>
              <a:lnTo>
                <a:pt x="137956" y="2762253"/>
              </a:lnTo>
              <a:lnTo>
                <a:pt x="0" y="2762253"/>
              </a:lnTo>
            </a:path>
          </a:pathLst>
        </a:custGeom>
        <a:noFill/>
        <a:ln w="15875"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9CA3E54-E05B-4344-95C2-439445086F10}">
      <dsp:nvSpPr>
        <dsp:cNvPr id="0" name=""/>
        <dsp:cNvSpPr/>
      </dsp:nvSpPr>
      <dsp:spPr>
        <a:xfrm>
          <a:off x="3543293" y="2414720"/>
          <a:ext cx="137956" cy="1537227"/>
        </a:xfrm>
        <a:custGeom>
          <a:avLst/>
          <a:gdLst/>
          <a:ahLst/>
          <a:cxnLst/>
          <a:rect l="0" t="0" r="0" b="0"/>
          <a:pathLst>
            <a:path>
              <a:moveTo>
                <a:pt x="0" y="0"/>
              </a:moveTo>
              <a:lnTo>
                <a:pt x="0" y="1537227"/>
              </a:lnTo>
              <a:lnTo>
                <a:pt x="137956" y="1537227"/>
              </a:lnTo>
            </a:path>
          </a:pathLst>
        </a:custGeom>
        <a:noFill/>
        <a:ln w="15875"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B3C09BB-AAAD-42CE-80DC-D1EF3337458C}">
      <dsp:nvSpPr>
        <dsp:cNvPr id="0" name=""/>
        <dsp:cNvSpPr/>
      </dsp:nvSpPr>
      <dsp:spPr>
        <a:xfrm>
          <a:off x="3405336" y="2414720"/>
          <a:ext cx="137956" cy="1537227"/>
        </a:xfrm>
        <a:custGeom>
          <a:avLst/>
          <a:gdLst/>
          <a:ahLst/>
          <a:cxnLst/>
          <a:rect l="0" t="0" r="0" b="0"/>
          <a:pathLst>
            <a:path>
              <a:moveTo>
                <a:pt x="137956" y="0"/>
              </a:moveTo>
              <a:lnTo>
                <a:pt x="137956" y="1537227"/>
              </a:lnTo>
              <a:lnTo>
                <a:pt x="0" y="1537227"/>
              </a:lnTo>
            </a:path>
          </a:pathLst>
        </a:custGeom>
        <a:noFill/>
        <a:ln w="15875"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0B71855-0795-4DA7-9408-B54E308303B5}">
      <dsp:nvSpPr>
        <dsp:cNvPr id="0" name=""/>
        <dsp:cNvSpPr/>
      </dsp:nvSpPr>
      <dsp:spPr>
        <a:xfrm>
          <a:off x="3543293" y="2414720"/>
          <a:ext cx="137956" cy="604380"/>
        </a:xfrm>
        <a:custGeom>
          <a:avLst/>
          <a:gdLst/>
          <a:ahLst/>
          <a:cxnLst/>
          <a:rect l="0" t="0" r="0" b="0"/>
          <a:pathLst>
            <a:path>
              <a:moveTo>
                <a:pt x="0" y="0"/>
              </a:moveTo>
              <a:lnTo>
                <a:pt x="0" y="604380"/>
              </a:lnTo>
              <a:lnTo>
                <a:pt x="137956" y="604380"/>
              </a:lnTo>
            </a:path>
          </a:pathLst>
        </a:custGeom>
        <a:noFill/>
        <a:ln w="15875"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56A7B30-16A3-419E-B381-6F56BD5013FA}">
      <dsp:nvSpPr>
        <dsp:cNvPr id="0" name=""/>
        <dsp:cNvSpPr/>
      </dsp:nvSpPr>
      <dsp:spPr>
        <a:xfrm>
          <a:off x="3405336" y="2414720"/>
          <a:ext cx="137956" cy="604380"/>
        </a:xfrm>
        <a:custGeom>
          <a:avLst/>
          <a:gdLst/>
          <a:ahLst/>
          <a:cxnLst/>
          <a:rect l="0" t="0" r="0" b="0"/>
          <a:pathLst>
            <a:path>
              <a:moveTo>
                <a:pt x="137956" y="0"/>
              </a:moveTo>
              <a:lnTo>
                <a:pt x="137956" y="604380"/>
              </a:lnTo>
              <a:lnTo>
                <a:pt x="0" y="604380"/>
              </a:lnTo>
            </a:path>
          </a:pathLst>
        </a:custGeom>
        <a:noFill/>
        <a:ln w="15875"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887DD09-2FF2-4F3B-B373-ECEC48C34AE8}">
      <dsp:nvSpPr>
        <dsp:cNvPr id="0" name=""/>
        <dsp:cNvSpPr/>
      </dsp:nvSpPr>
      <dsp:spPr>
        <a:xfrm>
          <a:off x="3543293" y="679183"/>
          <a:ext cx="2070839" cy="1208760"/>
        </a:xfrm>
        <a:custGeom>
          <a:avLst/>
          <a:gdLst/>
          <a:ahLst/>
          <a:cxnLst/>
          <a:rect l="0" t="0" r="0" b="0"/>
          <a:pathLst>
            <a:path>
              <a:moveTo>
                <a:pt x="2070839" y="0"/>
              </a:moveTo>
              <a:lnTo>
                <a:pt x="2070839" y="1070803"/>
              </a:lnTo>
              <a:lnTo>
                <a:pt x="0" y="1070803"/>
              </a:lnTo>
              <a:lnTo>
                <a:pt x="0" y="1208760"/>
              </a:lnTo>
            </a:path>
          </a:pathLst>
        </a:custGeom>
        <a:noFill/>
        <a:ln w="15875"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AA9E36C-AE3F-43B5-84DE-2626D41E9B71}">
      <dsp:nvSpPr>
        <dsp:cNvPr id="0" name=""/>
        <dsp:cNvSpPr/>
      </dsp:nvSpPr>
      <dsp:spPr>
        <a:xfrm>
          <a:off x="4736027" y="3368"/>
          <a:ext cx="1756210" cy="675815"/>
        </a:xfrm>
        <a:prstGeom prst="rect">
          <a:avLst/>
        </a:prstGeom>
        <a:gradFill rotWithShape="0">
          <a:gsLst>
            <a:gs pos="98000">
              <a:srgbClr val="7030A0"/>
            </a:gs>
            <a:gs pos="100000">
              <a:schemeClr val="accent4">
                <a:hueOff val="0"/>
                <a:satOff val="0"/>
                <a:lumOff val="0"/>
                <a:alphaOff val="0"/>
                <a:satMod val="110000"/>
                <a:lumMod val="100000"/>
                <a:shade val="100000"/>
              </a:schemeClr>
            </a:gs>
            <a:gs pos="99439">
              <a:srgbClr val="FAC300"/>
            </a:gs>
            <a:gs pos="100000">
              <a:schemeClr val="accent4">
                <a:hueOff val="0"/>
                <a:satOff val="0"/>
                <a:lumOff val="0"/>
                <a:alphaOff val="0"/>
                <a:lumMod val="99000"/>
                <a:satMod val="120000"/>
                <a:shade val="78000"/>
              </a:schemeClr>
            </a:gs>
          </a:gsLst>
          <a:path path="circle">
            <a:fillToRect l="100000" t="100000" r="100000" b="100000"/>
          </a:path>
        </a:gradFill>
        <a:ln>
          <a:no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Soner ÖZEN</a:t>
          </a:r>
        </a:p>
        <a:p>
          <a:pPr lvl="0" algn="ctr" defTabSz="444500">
            <a:lnSpc>
              <a:spcPct val="90000"/>
            </a:lnSpc>
            <a:spcBef>
              <a:spcPct val="0"/>
            </a:spcBef>
            <a:spcAft>
              <a:spcPct val="35000"/>
            </a:spcAft>
          </a:pPr>
          <a:r>
            <a:rPr lang="tr-TR" sz="1050" b="1" i="1" kern="1200">
              <a:latin typeface="Times New Roman" panose="02020603050405020304" pitchFamily="18" charset="0"/>
              <a:cs typeface="Times New Roman" panose="02020603050405020304" pitchFamily="18" charset="0"/>
            </a:rPr>
            <a:t>Kütüphane ve Dokümantasyon Daire Başkanı</a:t>
          </a:r>
        </a:p>
      </dsp:txBody>
      <dsp:txXfrm>
        <a:off x="4736027" y="3368"/>
        <a:ext cx="1756210" cy="675815"/>
      </dsp:txXfrm>
    </dsp:sp>
    <dsp:sp modelId="{F116736E-6441-4ABF-8BF2-757D17D56122}">
      <dsp:nvSpPr>
        <dsp:cNvPr id="0" name=""/>
        <dsp:cNvSpPr/>
      </dsp:nvSpPr>
      <dsp:spPr>
        <a:xfrm>
          <a:off x="2502031" y="1887943"/>
          <a:ext cx="2082523" cy="526776"/>
        </a:xfrm>
        <a:prstGeom prst="rect">
          <a:avLst/>
        </a:prstGeom>
        <a:gradFill rotWithShape="0">
          <a:gsLst>
            <a:gs pos="0">
              <a:schemeClr val="accent6">
                <a:hueOff val="0"/>
                <a:satOff val="0"/>
                <a:lumOff val="0"/>
                <a:alphaOff val="0"/>
                <a:tint val="100000"/>
                <a:shade val="85000"/>
                <a:satMod val="100000"/>
                <a:lumMod val="100000"/>
              </a:schemeClr>
            </a:gs>
            <a:gs pos="100000">
              <a:schemeClr val="accent6">
                <a:hueOff val="0"/>
                <a:satOff val="0"/>
                <a:lumOff val="0"/>
                <a:alphaOff val="0"/>
                <a:tint val="90000"/>
                <a:shade val="100000"/>
                <a:satMod val="150000"/>
                <a:lumMod val="10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tr-TR" sz="1100" b="1" i="1" kern="1200">
              <a:latin typeface="Times New Roman" panose="02020603050405020304" pitchFamily="18" charset="0"/>
              <a:cs typeface="Times New Roman" panose="02020603050405020304" pitchFamily="18" charset="0"/>
            </a:rPr>
            <a:t>Teknik Hizmetler, İdari Hizmetler ve </a:t>
          </a:r>
        </a:p>
        <a:p>
          <a:pPr lvl="0" algn="ctr" defTabSz="488950">
            <a:lnSpc>
              <a:spcPct val="90000"/>
            </a:lnSpc>
            <a:spcBef>
              <a:spcPct val="0"/>
            </a:spcBef>
            <a:spcAft>
              <a:spcPct val="35000"/>
            </a:spcAft>
          </a:pPr>
          <a:r>
            <a:rPr lang="tr-TR" sz="1100" b="1" i="1" kern="1200">
              <a:latin typeface="Times New Roman" panose="02020603050405020304" pitchFamily="18" charset="0"/>
              <a:cs typeface="Times New Roman" panose="02020603050405020304" pitchFamily="18" charset="0"/>
            </a:rPr>
            <a:t>E-Kütüphane Hizmetleri</a:t>
          </a:r>
        </a:p>
      </dsp:txBody>
      <dsp:txXfrm>
        <a:off x="2502031" y="1887943"/>
        <a:ext cx="2082523" cy="526776"/>
      </dsp:txXfrm>
    </dsp:sp>
    <dsp:sp modelId="{4617FE2A-8611-431E-908A-4BEDE5719472}">
      <dsp:nvSpPr>
        <dsp:cNvPr id="0" name=""/>
        <dsp:cNvSpPr/>
      </dsp:nvSpPr>
      <dsp:spPr>
        <a:xfrm>
          <a:off x="1649126" y="2715435"/>
          <a:ext cx="1756210" cy="607329"/>
        </a:xfrm>
        <a:prstGeom prst="rect">
          <a:avLst/>
        </a:prstGeom>
        <a:gradFill rotWithShape="0">
          <a:gsLst>
            <a:gs pos="0">
              <a:schemeClr val="accent6">
                <a:lumMod val="60000"/>
                <a:lumOff val="40000"/>
              </a:schemeClr>
            </a:gs>
            <a:gs pos="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1" i="1" kern="1200">
              <a:latin typeface="Times New Roman" panose="02020603050405020304" pitchFamily="18" charset="0"/>
              <a:cs typeface="Times New Roman" panose="02020603050405020304" pitchFamily="18" charset="0"/>
            </a:rPr>
            <a:t>Teknik Hizmetler</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Mustafa KARAKUŞ</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Kütüphaneci</a:t>
          </a:r>
        </a:p>
      </dsp:txBody>
      <dsp:txXfrm>
        <a:off x="1649126" y="2715435"/>
        <a:ext cx="1756210" cy="607329"/>
      </dsp:txXfrm>
    </dsp:sp>
    <dsp:sp modelId="{AD99B179-5160-4046-80C5-8A82A1DD9F31}">
      <dsp:nvSpPr>
        <dsp:cNvPr id="0" name=""/>
        <dsp:cNvSpPr/>
      </dsp:nvSpPr>
      <dsp:spPr>
        <a:xfrm>
          <a:off x="3681249" y="2706123"/>
          <a:ext cx="1905347" cy="625953"/>
        </a:xfrm>
        <a:prstGeom prst="rect">
          <a:avLst/>
        </a:prstGeom>
        <a:gradFill rotWithShape="0">
          <a:gsLst>
            <a:gs pos="0">
              <a:schemeClr val="accent1">
                <a:hueOff val="0"/>
                <a:satOff val="0"/>
                <a:lumOff val="0"/>
                <a:alphaOff val="0"/>
                <a:tint val="100000"/>
                <a:shade val="85000"/>
                <a:satMod val="100000"/>
                <a:lumMod val="100000"/>
              </a:schemeClr>
            </a:gs>
            <a:gs pos="100000">
              <a:schemeClr val="accent1">
                <a:hueOff val="0"/>
                <a:satOff val="0"/>
                <a:lumOff val="0"/>
                <a:alphaOff val="0"/>
                <a:tint val="90000"/>
                <a:shade val="100000"/>
                <a:satMod val="150000"/>
                <a:lumMod val="10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1" i="1" kern="1200">
              <a:latin typeface="Times New Roman" panose="02020603050405020304" pitchFamily="18" charset="0"/>
              <a:cs typeface="Times New Roman" panose="02020603050405020304" pitchFamily="18" charset="0"/>
            </a:rPr>
            <a:t>Elektronik Hizmetler ve ILL</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Oğuz ŞENER</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Kütüphaneci</a:t>
          </a:r>
        </a:p>
      </dsp:txBody>
      <dsp:txXfrm>
        <a:off x="3681249" y="2706123"/>
        <a:ext cx="1905347" cy="625953"/>
      </dsp:txXfrm>
    </dsp:sp>
    <dsp:sp modelId="{D6E8AE7C-67D1-43A5-9A1A-FFF577D0E9CC}">
      <dsp:nvSpPr>
        <dsp:cNvPr id="0" name=""/>
        <dsp:cNvSpPr/>
      </dsp:nvSpPr>
      <dsp:spPr>
        <a:xfrm>
          <a:off x="1649126" y="3642183"/>
          <a:ext cx="1756210" cy="619529"/>
        </a:xfrm>
        <a:prstGeom prst="rect">
          <a:avLst/>
        </a:prstGeom>
        <a:gradFill rotWithShape="0">
          <a:gsLst>
            <a:gs pos="0">
              <a:schemeClr val="accent1">
                <a:hueOff val="0"/>
                <a:satOff val="0"/>
                <a:lumOff val="0"/>
                <a:alphaOff val="0"/>
                <a:tint val="100000"/>
                <a:shade val="85000"/>
                <a:satMod val="100000"/>
                <a:lumMod val="100000"/>
              </a:schemeClr>
            </a:gs>
            <a:gs pos="100000">
              <a:schemeClr val="accent1">
                <a:hueOff val="0"/>
                <a:satOff val="0"/>
                <a:lumOff val="0"/>
                <a:alphaOff val="0"/>
                <a:tint val="90000"/>
                <a:shade val="100000"/>
                <a:satMod val="150000"/>
                <a:lumMod val="10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endParaRPr lang="tr-TR" sz="1000" b="1" i="1" kern="1200" dirty="0">
            <a:latin typeface="Times New Roman" panose="02020603050405020304" pitchFamily="18" charset="0"/>
            <a:cs typeface="Times New Roman" panose="02020603050405020304" pitchFamily="18" charset="0"/>
          </a:endParaRPr>
        </a:p>
        <a:p>
          <a:pPr lvl="0" algn="ctr" defTabSz="444500">
            <a:lnSpc>
              <a:spcPct val="90000"/>
            </a:lnSpc>
            <a:spcBef>
              <a:spcPct val="0"/>
            </a:spcBef>
            <a:spcAft>
              <a:spcPct val="35000"/>
            </a:spcAft>
          </a:pPr>
          <a:r>
            <a:rPr lang="tr-TR" sz="1000" b="1" i="1" kern="1200" dirty="0">
              <a:latin typeface="Times New Roman" panose="02020603050405020304" pitchFamily="18" charset="0"/>
              <a:cs typeface="Times New Roman" panose="02020603050405020304" pitchFamily="18" charset="0"/>
            </a:rPr>
            <a:t>Açık Erişim</a:t>
          </a:r>
        </a:p>
        <a:p>
          <a:pPr lvl="0" algn="ctr" defTabSz="444500">
            <a:lnSpc>
              <a:spcPct val="90000"/>
            </a:lnSpc>
            <a:spcBef>
              <a:spcPct val="0"/>
            </a:spcBef>
            <a:spcAft>
              <a:spcPct val="35000"/>
            </a:spcAft>
          </a:pPr>
          <a:r>
            <a:rPr lang="tr-TR" sz="1000" b="1" kern="1200" dirty="0">
              <a:latin typeface="Times New Roman" panose="02020603050405020304" pitchFamily="18" charset="0"/>
              <a:cs typeface="Times New Roman" panose="02020603050405020304" pitchFamily="18" charset="0"/>
            </a:rPr>
            <a:t>Ender KOÇ</a:t>
          </a:r>
        </a:p>
        <a:p>
          <a:pPr lvl="0" algn="ctr" defTabSz="444500">
            <a:lnSpc>
              <a:spcPct val="90000"/>
            </a:lnSpc>
            <a:spcBef>
              <a:spcPct val="0"/>
            </a:spcBef>
            <a:spcAft>
              <a:spcPct val="35000"/>
            </a:spcAft>
          </a:pPr>
          <a:r>
            <a:rPr lang="tr-TR" sz="1000" b="1" kern="1200" dirty="0">
              <a:latin typeface="Times New Roman" panose="02020603050405020304" pitchFamily="18" charset="0"/>
              <a:cs typeface="Times New Roman" panose="02020603050405020304" pitchFamily="18" charset="0"/>
            </a:rPr>
            <a:t>Abdullah KESİCİ</a:t>
          </a:r>
        </a:p>
        <a:p>
          <a:pPr lvl="0" algn="ctr" defTabSz="444500">
            <a:lnSpc>
              <a:spcPct val="90000"/>
            </a:lnSpc>
            <a:spcBef>
              <a:spcPct val="0"/>
            </a:spcBef>
            <a:spcAft>
              <a:spcPct val="35000"/>
            </a:spcAft>
          </a:pPr>
          <a:endParaRPr lang="tr-TR" sz="1000" b="1" kern="1200" dirty="0">
            <a:latin typeface="Times New Roman" panose="02020603050405020304" pitchFamily="18" charset="0"/>
            <a:cs typeface="Times New Roman" panose="02020603050405020304" pitchFamily="18" charset="0"/>
          </a:endParaRPr>
        </a:p>
      </dsp:txBody>
      <dsp:txXfrm>
        <a:off x="1649126" y="3642183"/>
        <a:ext cx="1756210" cy="619529"/>
      </dsp:txXfrm>
    </dsp:sp>
    <dsp:sp modelId="{579BA794-9DD5-49A5-BCA9-CAAEEE15CD58}">
      <dsp:nvSpPr>
        <dsp:cNvPr id="0" name=""/>
        <dsp:cNvSpPr/>
      </dsp:nvSpPr>
      <dsp:spPr>
        <a:xfrm>
          <a:off x="3681249" y="3630480"/>
          <a:ext cx="1910957" cy="642935"/>
        </a:xfrm>
        <a:prstGeom prst="rect">
          <a:avLst/>
        </a:prstGeom>
        <a:gradFill rotWithShape="0">
          <a:gsLst>
            <a:gs pos="0">
              <a:schemeClr val="accent1">
                <a:hueOff val="0"/>
                <a:satOff val="0"/>
                <a:lumOff val="0"/>
                <a:alphaOff val="0"/>
                <a:tint val="100000"/>
                <a:shade val="85000"/>
                <a:satMod val="100000"/>
                <a:lumMod val="100000"/>
              </a:schemeClr>
            </a:gs>
            <a:gs pos="100000">
              <a:schemeClr val="accent1">
                <a:hueOff val="0"/>
                <a:satOff val="0"/>
                <a:lumOff val="0"/>
                <a:alphaOff val="0"/>
                <a:tint val="90000"/>
                <a:shade val="100000"/>
                <a:satMod val="150000"/>
                <a:lumMod val="10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endParaRPr lang="tr-TR" sz="1000" b="1" kern="1200">
            <a:latin typeface="Times New Roman" panose="02020603050405020304" pitchFamily="18" charset="0"/>
            <a:cs typeface="Times New Roman" panose="02020603050405020304" pitchFamily="18" charset="0"/>
          </a:endParaRPr>
        </a:p>
        <a:p>
          <a:pPr lvl="0" algn="ctr" defTabSz="444500">
            <a:lnSpc>
              <a:spcPct val="90000"/>
            </a:lnSpc>
            <a:spcBef>
              <a:spcPct val="0"/>
            </a:spcBef>
            <a:spcAft>
              <a:spcPct val="35000"/>
            </a:spcAft>
          </a:pPr>
          <a:r>
            <a:rPr lang="tr-TR" sz="1000" b="1" i="1" kern="1200">
              <a:latin typeface="Times New Roman" panose="02020603050405020304" pitchFamily="18" charset="0"/>
              <a:cs typeface="Times New Roman" panose="02020603050405020304" pitchFamily="18" charset="0"/>
            </a:rPr>
            <a:t>Etiketleme-Kaşeleme-Güvenlik</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Osman ERKUL</a:t>
          </a:r>
        </a:p>
        <a:p>
          <a:pPr lvl="0" algn="ctr" defTabSz="444500">
            <a:lnSpc>
              <a:spcPct val="90000"/>
            </a:lnSpc>
            <a:spcBef>
              <a:spcPct val="0"/>
            </a:spcBef>
            <a:spcAft>
              <a:spcPct val="35000"/>
            </a:spcAft>
          </a:pPr>
          <a:endParaRPr lang="tr-TR" sz="1000" b="1" kern="1200">
            <a:latin typeface="Times New Roman" panose="02020603050405020304" pitchFamily="18" charset="0"/>
            <a:cs typeface="Times New Roman" panose="02020603050405020304" pitchFamily="18" charset="0"/>
          </a:endParaRPr>
        </a:p>
      </dsp:txBody>
      <dsp:txXfrm>
        <a:off x="3681249" y="3630480"/>
        <a:ext cx="1910957" cy="642935"/>
      </dsp:txXfrm>
    </dsp:sp>
    <dsp:sp modelId="{CC53FD55-77DF-461A-B806-6C4C651D0752}">
      <dsp:nvSpPr>
        <dsp:cNvPr id="0" name=""/>
        <dsp:cNvSpPr/>
      </dsp:nvSpPr>
      <dsp:spPr>
        <a:xfrm>
          <a:off x="1649126" y="4556327"/>
          <a:ext cx="1756210" cy="1241291"/>
        </a:xfrm>
        <a:prstGeom prst="rect">
          <a:avLst/>
        </a:prstGeom>
        <a:gradFill rotWithShape="0">
          <a:gsLst>
            <a:gs pos="0">
              <a:schemeClr val="accent1">
                <a:hueOff val="0"/>
                <a:satOff val="0"/>
                <a:lumOff val="0"/>
                <a:alphaOff val="0"/>
                <a:tint val="100000"/>
                <a:shade val="85000"/>
                <a:satMod val="100000"/>
                <a:lumMod val="100000"/>
              </a:schemeClr>
            </a:gs>
            <a:gs pos="100000">
              <a:schemeClr val="accent1">
                <a:hueOff val="0"/>
                <a:satOff val="0"/>
                <a:lumOff val="0"/>
                <a:alphaOff val="0"/>
                <a:tint val="90000"/>
                <a:shade val="100000"/>
                <a:satMod val="150000"/>
                <a:lumMod val="10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endParaRPr lang="tr-TR" sz="1000" b="1" kern="1200">
            <a:latin typeface="Times New Roman" panose="02020603050405020304" pitchFamily="18" charset="0"/>
            <a:cs typeface="Times New Roman" panose="02020603050405020304" pitchFamily="18" charset="0"/>
          </a:endParaRPr>
        </a:p>
        <a:p>
          <a:pPr lvl="0" algn="ctr" defTabSz="444500">
            <a:lnSpc>
              <a:spcPct val="90000"/>
            </a:lnSpc>
            <a:spcBef>
              <a:spcPct val="0"/>
            </a:spcBef>
            <a:spcAft>
              <a:spcPct val="35000"/>
            </a:spcAft>
          </a:pPr>
          <a:r>
            <a:rPr lang="tr-TR" sz="1000" b="1" i="1" kern="1200">
              <a:latin typeface="Times New Roman" panose="02020603050405020304" pitchFamily="18" charset="0"/>
              <a:cs typeface="Times New Roman" panose="02020603050405020304" pitchFamily="18" charset="0"/>
            </a:rPr>
            <a:t>Kataloglama</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Şükrü KARAKEÇİ</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Ender KOÇ</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Mustafa KARAKUŞ</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Oğuz ŞENER</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Abdullah KESİCİ</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Burhan GÜRBÜZ</a:t>
          </a:r>
        </a:p>
        <a:p>
          <a:pPr lvl="0" algn="ctr" defTabSz="444500">
            <a:lnSpc>
              <a:spcPct val="90000"/>
            </a:lnSpc>
            <a:spcBef>
              <a:spcPct val="0"/>
            </a:spcBef>
            <a:spcAft>
              <a:spcPct val="35000"/>
            </a:spcAft>
          </a:pPr>
          <a:endParaRPr lang="tr-TR" sz="1000" b="1" kern="1200">
            <a:latin typeface="Times New Roman" panose="02020603050405020304" pitchFamily="18" charset="0"/>
            <a:cs typeface="Times New Roman" panose="02020603050405020304" pitchFamily="18" charset="0"/>
          </a:endParaRPr>
        </a:p>
      </dsp:txBody>
      <dsp:txXfrm>
        <a:off x="1649126" y="4556327"/>
        <a:ext cx="1756210" cy="1241291"/>
      </dsp:txXfrm>
    </dsp:sp>
    <dsp:sp modelId="{1BB8B618-46B8-4521-88CD-B4358F901925}">
      <dsp:nvSpPr>
        <dsp:cNvPr id="0" name=""/>
        <dsp:cNvSpPr/>
      </dsp:nvSpPr>
      <dsp:spPr>
        <a:xfrm>
          <a:off x="3681249" y="4556327"/>
          <a:ext cx="1919668" cy="656934"/>
        </a:xfrm>
        <a:prstGeom prst="rect">
          <a:avLst/>
        </a:prstGeom>
        <a:gradFill rotWithShape="0">
          <a:gsLst>
            <a:gs pos="0">
              <a:schemeClr val="accent1">
                <a:hueOff val="0"/>
                <a:satOff val="0"/>
                <a:lumOff val="0"/>
                <a:alphaOff val="0"/>
                <a:tint val="100000"/>
                <a:shade val="85000"/>
                <a:satMod val="100000"/>
                <a:lumMod val="100000"/>
              </a:schemeClr>
            </a:gs>
            <a:gs pos="100000">
              <a:schemeClr val="accent1">
                <a:hueOff val="0"/>
                <a:satOff val="0"/>
                <a:lumOff val="0"/>
                <a:alphaOff val="0"/>
                <a:tint val="90000"/>
                <a:shade val="100000"/>
                <a:satMod val="150000"/>
                <a:lumMod val="10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1" i="1" kern="1200">
              <a:latin typeface="Times New Roman" panose="02020603050405020304" pitchFamily="18" charset="0"/>
              <a:cs typeface="Times New Roman" panose="02020603050405020304" pitchFamily="18" charset="0"/>
            </a:rPr>
            <a:t>Yazı İşleri</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Hülya BAHAR CANLI</a:t>
          </a:r>
        </a:p>
      </dsp:txBody>
      <dsp:txXfrm>
        <a:off x="3681249" y="4556327"/>
        <a:ext cx="1919668" cy="656934"/>
      </dsp:txXfrm>
    </dsp:sp>
    <dsp:sp modelId="{5890CA66-AE80-4C0D-A9D8-7B45AC08E41D}">
      <dsp:nvSpPr>
        <dsp:cNvPr id="0" name=""/>
        <dsp:cNvSpPr/>
      </dsp:nvSpPr>
      <dsp:spPr>
        <a:xfrm>
          <a:off x="6787119" y="1887943"/>
          <a:ext cx="1939114" cy="571723"/>
        </a:xfrm>
        <a:prstGeom prst="rect">
          <a:avLst/>
        </a:prstGeom>
        <a:gradFill rotWithShape="0">
          <a:gsLst>
            <a:gs pos="0">
              <a:schemeClr val="accent6">
                <a:hueOff val="0"/>
                <a:satOff val="0"/>
                <a:lumOff val="0"/>
                <a:alphaOff val="0"/>
                <a:tint val="100000"/>
                <a:shade val="85000"/>
                <a:satMod val="100000"/>
                <a:lumMod val="100000"/>
              </a:schemeClr>
            </a:gs>
            <a:gs pos="100000">
              <a:schemeClr val="accent6">
                <a:hueOff val="0"/>
                <a:satOff val="0"/>
                <a:lumOff val="0"/>
                <a:alphaOff val="0"/>
                <a:tint val="90000"/>
                <a:shade val="100000"/>
                <a:satMod val="150000"/>
                <a:lumMod val="10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tr-TR" sz="1100" b="1" i="1" kern="1200">
              <a:latin typeface="Times New Roman" panose="02020603050405020304" pitchFamily="18" charset="0"/>
              <a:cs typeface="Times New Roman" panose="02020603050405020304" pitchFamily="18" charset="0"/>
            </a:rPr>
            <a:t>Okuyucu Hizmetleri</a:t>
          </a:r>
        </a:p>
      </dsp:txBody>
      <dsp:txXfrm>
        <a:off x="6787119" y="1887943"/>
        <a:ext cx="1939114" cy="571723"/>
      </dsp:txXfrm>
    </dsp:sp>
    <dsp:sp modelId="{D986D09C-9EF9-4E44-9CBD-AF5AA08546D3}">
      <dsp:nvSpPr>
        <dsp:cNvPr id="0" name=""/>
        <dsp:cNvSpPr/>
      </dsp:nvSpPr>
      <dsp:spPr>
        <a:xfrm>
          <a:off x="5862510" y="2735580"/>
          <a:ext cx="1756210" cy="828710"/>
        </a:xfrm>
        <a:prstGeom prst="rect">
          <a:avLst/>
        </a:prstGeom>
        <a:gradFill rotWithShape="0">
          <a:gsLst>
            <a:gs pos="0">
              <a:schemeClr val="accent1">
                <a:hueOff val="0"/>
                <a:satOff val="0"/>
                <a:lumOff val="0"/>
                <a:alphaOff val="0"/>
                <a:tint val="100000"/>
                <a:shade val="85000"/>
                <a:satMod val="100000"/>
                <a:lumMod val="100000"/>
              </a:schemeClr>
            </a:gs>
            <a:gs pos="100000">
              <a:schemeClr val="accent1">
                <a:hueOff val="0"/>
                <a:satOff val="0"/>
                <a:lumOff val="0"/>
                <a:alphaOff val="0"/>
                <a:tint val="90000"/>
                <a:shade val="100000"/>
                <a:satMod val="150000"/>
                <a:lumMod val="10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1" i="1" kern="1200">
              <a:latin typeface="Times New Roman" panose="02020603050405020304" pitchFamily="18" charset="0"/>
              <a:cs typeface="Times New Roman" panose="02020603050405020304" pitchFamily="18" charset="0"/>
            </a:rPr>
            <a:t>Okuyucu Hizmetleri ve Veritabanları</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Şükrü KARAKEÇİ</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Kütüphaneci</a:t>
          </a:r>
        </a:p>
      </dsp:txBody>
      <dsp:txXfrm>
        <a:off x="5862510" y="2735580"/>
        <a:ext cx="1756210" cy="828710"/>
      </dsp:txXfrm>
    </dsp:sp>
    <dsp:sp modelId="{8A900ABE-23CD-465B-8F95-1F11E97D5D01}">
      <dsp:nvSpPr>
        <dsp:cNvPr id="0" name=""/>
        <dsp:cNvSpPr/>
      </dsp:nvSpPr>
      <dsp:spPr>
        <a:xfrm>
          <a:off x="7894633" y="2735580"/>
          <a:ext cx="1756210" cy="1751283"/>
        </a:xfrm>
        <a:prstGeom prst="rect">
          <a:avLst/>
        </a:prstGeom>
        <a:gradFill rotWithShape="0">
          <a:gsLst>
            <a:gs pos="0">
              <a:schemeClr val="accent1">
                <a:hueOff val="0"/>
                <a:satOff val="0"/>
                <a:lumOff val="0"/>
                <a:alphaOff val="0"/>
                <a:tint val="100000"/>
                <a:shade val="85000"/>
                <a:satMod val="100000"/>
                <a:lumMod val="100000"/>
              </a:schemeClr>
            </a:gs>
            <a:gs pos="100000">
              <a:schemeClr val="accent1">
                <a:hueOff val="0"/>
                <a:satOff val="0"/>
                <a:lumOff val="0"/>
                <a:alphaOff val="0"/>
                <a:tint val="90000"/>
                <a:shade val="100000"/>
                <a:satMod val="150000"/>
                <a:lumMod val="10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1" i="1" kern="1200">
              <a:latin typeface="Times New Roman" panose="02020603050405020304" pitchFamily="18" charset="0"/>
              <a:cs typeface="Times New Roman" panose="02020603050405020304" pitchFamily="18" charset="0"/>
            </a:rPr>
            <a:t>Banko Görevlileri</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Hülya BAHAR CANLI</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Şükrü KARAKEÇİ</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Ender KOÇ</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Osman ERKUL</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Abdullah KESİCİ</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Oğuz ŞENER</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Mustafa KARAKUŞ</a:t>
          </a:r>
        </a:p>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Burhan GÜRBÜZ</a:t>
          </a:r>
        </a:p>
      </dsp:txBody>
      <dsp:txXfrm>
        <a:off x="7894633" y="2735580"/>
        <a:ext cx="1756210" cy="1751283"/>
      </dsp:txXfrm>
    </dsp:sp>
    <dsp:sp modelId="{27CDB3CB-B729-490E-B9D0-4D1D00CC1A9C}">
      <dsp:nvSpPr>
        <dsp:cNvPr id="0" name=""/>
        <dsp:cNvSpPr/>
      </dsp:nvSpPr>
      <dsp:spPr>
        <a:xfrm>
          <a:off x="3920107" y="1086266"/>
          <a:ext cx="1556068" cy="394594"/>
        </a:xfrm>
        <a:prstGeom prst="rect">
          <a:avLst/>
        </a:prstGeom>
        <a:gradFill rotWithShape="0">
          <a:gsLst>
            <a:gs pos="100000">
              <a:schemeClr val="accent2">
                <a:lumMod val="75000"/>
              </a:schemeClr>
            </a:gs>
            <a:gs pos="100000">
              <a:schemeClr val="accent6">
                <a:hueOff val="0"/>
                <a:satOff val="0"/>
                <a:lumOff val="0"/>
                <a:alphaOff val="0"/>
                <a:lumMod val="99000"/>
                <a:satMod val="120000"/>
                <a:shade val="78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1" kern="1200">
              <a:latin typeface="Times New Roman" panose="02020603050405020304" pitchFamily="18" charset="0"/>
              <a:cs typeface="Times New Roman" panose="02020603050405020304" pitchFamily="18" charset="0"/>
            </a:rPr>
            <a:t>Mustafa BİLGİN</a:t>
          </a:r>
        </a:p>
        <a:p>
          <a:pPr lvl="0" algn="ctr" defTabSz="444500">
            <a:lnSpc>
              <a:spcPct val="90000"/>
            </a:lnSpc>
            <a:spcBef>
              <a:spcPct val="0"/>
            </a:spcBef>
            <a:spcAft>
              <a:spcPct val="35000"/>
            </a:spcAft>
          </a:pPr>
          <a:r>
            <a:rPr lang="tr-TR" sz="1000" b="1" i="1" kern="1200">
              <a:latin typeface="Times New Roman" panose="02020603050405020304" pitchFamily="18" charset="0"/>
              <a:cs typeface="Times New Roman" panose="02020603050405020304" pitchFamily="18" charset="0"/>
            </a:rPr>
            <a:t>Şube Müdürü</a:t>
          </a:r>
        </a:p>
      </dsp:txBody>
      <dsp:txXfrm>
        <a:off x="3920107" y="1086266"/>
        <a:ext cx="1556068" cy="394594"/>
      </dsp:txXfrm>
    </dsp:sp>
    <dsp:sp modelId="{14BDDCBF-C1B2-47FB-A803-772AD6DA85C6}">
      <dsp:nvSpPr>
        <dsp:cNvPr id="0" name=""/>
        <dsp:cNvSpPr/>
      </dsp:nvSpPr>
      <dsp:spPr>
        <a:xfrm>
          <a:off x="5752089" y="1077611"/>
          <a:ext cx="1528240" cy="411904"/>
        </a:xfrm>
        <a:prstGeom prst="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tr-TR" sz="1100" b="1" kern="1200">
              <a:latin typeface="Times New Roman" panose="02020603050405020304" pitchFamily="18" charset="0"/>
              <a:cs typeface="Times New Roman" panose="02020603050405020304" pitchFamily="18" charset="0"/>
            </a:rPr>
            <a:t>Mehmet İNAN</a:t>
          </a:r>
        </a:p>
        <a:p>
          <a:pPr lvl="0" algn="ctr" defTabSz="488950">
            <a:lnSpc>
              <a:spcPct val="90000"/>
            </a:lnSpc>
            <a:spcBef>
              <a:spcPct val="0"/>
            </a:spcBef>
            <a:spcAft>
              <a:spcPct val="35000"/>
            </a:spcAft>
          </a:pPr>
          <a:r>
            <a:rPr lang="tr-TR" sz="1000" b="1" i="1" kern="1200">
              <a:latin typeface="Times New Roman" panose="02020603050405020304" pitchFamily="18" charset="0"/>
              <a:cs typeface="Times New Roman" panose="02020603050405020304" pitchFamily="18" charset="0"/>
            </a:rPr>
            <a:t>Şube Müdürü</a:t>
          </a:r>
        </a:p>
      </dsp:txBody>
      <dsp:txXfrm>
        <a:off x="5752089" y="1077611"/>
        <a:ext cx="1528240" cy="41190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E5121E-ADDE-4DEB-B9FD-8B59B9B98D7A}" type="datetimeFigureOut">
              <a:rPr lang="tr-TR" smtClean="0"/>
              <a:t>12.02.2026</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0838B7-1D6A-4AB1-BBF9-1DD74D29D7CA}" type="slidenum">
              <a:rPr lang="tr-TR" smtClean="0"/>
              <a:t>‹#›</a:t>
            </a:fld>
            <a:endParaRPr lang="tr-TR"/>
          </a:p>
        </p:txBody>
      </p:sp>
    </p:spTree>
    <p:extLst>
      <p:ext uri="{BB962C8B-B14F-4D97-AF65-F5344CB8AC3E}">
        <p14:creationId xmlns:p14="http://schemas.microsoft.com/office/powerpoint/2010/main" val="2693100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1909449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Başlık Slaydı">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0B2DCCAF-7C09-ACE5-241F-A957D5BC0E94}"/>
              </a:ext>
            </a:extLst>
          </p:cNvPr>
          <p:cNvPicPr>
            <a:picLocks noChangeAspect="1"/>
          </p:cNvPicPr>
          <p:nvPr/>
        </p:nvPicPr>
        <p:blipFill>
          <a:blip r:embed="rId2"/>
          <a:stretch>
            <a:fillRect/>
          </a:stretch>
        </p:blipFill>
        <p:spPr>
          <a:xfrm>
            <a:off x="0" y="4180"/>
            <a:ext cx="12192000" cy="6853820"/>
          </a:xfrm>
          <a:prstGeom prst="rect">
            <a:avLst/>
          </a:prstGeom>
        </p:spPr>
      </p:pic>
      <p:sp>
        <p:nvSpPr>
          <p:cNvPr id="8" name="Aynı Kenardaki Köşeleri Yuvarlatılmış Dikdörtgen 26">
            <a:extLst>
              <a:ext uri="{FF2B5EF4-FFF2-40B4-BE49-F238E27FC236}">
                <a16:creationId xmlns:a16="http://schemas.microsoft.com/office/drawing/2014/main" id="{999880F3-7167-4079-4CE2-B8448D20DEE9}"/>
              </a:ext>
            </a:extLst>
          </p:cNvPr>
          <p:cNvSpPr/>
          <p:nvPr/>
        </p:nvSpPr>
        <p:spPr>
          <a:xfrm rot="5400000" flipH="1" flipV="1">
            <a:off x="5457875" y="-4526500"/>
            <a:ext cx="1276245" cy="1219200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5" name="Resim 14">
            <a:extLst>
              <a:ext uri="{FF2B5EF4-FFF2-40B4-BE49-F238E27FC236}">
                <a16:creationId xmlns:a16="http://schemas.microsoft.com/office/drawing/2014/main" id="{9420A992-00BE-FF68-181F-721FA47DA719}"/>
              </a:ext>
            </a:extLst>
          </p:cNvPr>
          <p:cNvPicPr>
            <a:picLocks noChangeAspect="1"/>
          </p:cNvPicPr>
          <p:nvPr/>
        </p:nvPicPr>
        <p:blipFill>
          <a:blip r:embed="rId3"/>
          <a:stretch>
            <a:fillRect/>
          </a:stretch>
        </p:blipFill>
        <p:spPr>
          <a:xfrm>
            <a:off x="1149038" y="411122"/>
            <a:ext cx="2305985" cy="2305985"/>
          </a:xfrm>
          <a:prstGeom prst="rect">
            <a:avLst/>
          </a:prstGeom>
        </p:spPr>
      </p:pic>
      <p:sp>
        <p:nvSpPr>
          <p:cNvPr id="18" name="Akış Çizelgesi: Bağlayıcı 17">
            <a:extLst>
              <a:ext uri="{FF2B5EF4-FFF2-40B4-BE49-F238E27FC236}">
                <a16:creationId xmlns:a16="http://schemas.microsoft.com/office/drawing/2014/main" id="{0F0FF818-85A0-DBE9-1C88-5B4CE1C58EAC}"/>
              </a:ext>
            </a:extLst>
          </p:cNvPr>
          <p:cNvSpPr/>
          <p:nvPr/>
        </p:nvSpPr>
        <p:spPr>
          <a:xfrm>
            <a:off x="1149040" y="411123"/>
            <a:ext cx="2305985" cy="2305985"/>
          </a:xfrm>
          <a:prstGeom prst="flowChartConnector">
            <a:avLst/>
          </a:prstGeom>
          <a:no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9" name="Title 1"/>
          <p:cNvSpPr>
            <a:spLocks noGrp="1"/>
          </p:cNvSpPr>
          <p:nvPr>
            <p:ph type="ctrTitle" hasCustomPrompt="1"/>
          </p:nvPr>
        </p:nvSpPr>
        <p:spPr>
          <a:xfrm>
            <a:off x="3570823" y="623230"/>
            <a:ext cx="7837714" cy="1881767"/>
          </a:xfrm>
          <a:prstGeom prst="rect">
            <a:avLst/>
          </a:prstGeom>
        </p:spPr>
        <p:txBody>
          <a:bodyPr anchor="ctr">
            <a:noAutofit/>
          </a:bodyPr>
          <a:lstStyle>
            <a:lvl1pPr algn="ctr">
              <a:defRPr sz="4000" spc="200" baseline="0">
                <a:solidFill>
                  <a:schemeClr val="bg1"/>
                </a:solidFill>
                <a:latin typeface="Century Gothic" panose="020B0502020202020204" pitchFamily="34" charset="0"/>
              </a:defRPr>
            </a:lvl1pPr>
          </a:lstStyle>
          <a:p>
            <a:r>
              <a:rPr lang="tr-TR" dirty="0"/>
              <a:t>ADIYAMAN ÜNİVERSİTESİ</a:t>
            </a:r>
            <a:endParaRPr lang="en-US" dirty="0"/>
          </a:p>
        </p:txBody>
      </p:sp>
      <p:pic>
        <p:nvPicPr>
          <p:cNvPr id="3" name="Resim 2" descr="panorama, siyah beyaz içeren bir resim">
            <a:extLst>
              <a:ext uri="{FF2B5EF4-FFF2-40B4-BE49-F238E27FC236}">
                <a16:creationId xmlns:a16="http://schemas.microsoft.com/office/drawing/2014/main" id="{04660B20-634D-B578-7C75-33CA1F95F9A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5125604"/>
            <a:ext cx="12192000" cy="1728216"/>
          </a:xfrm>
          <a:prstGeom prst="rect">
            <a:avLst/>
          </a:prstGeom>
        </p:spPr>
      </p:pic>
    </p:spTree>
    <p:extLst>
      <p:ext uri="{BB962C8B-B14F-4D97-AF65-F5344CB8AC3E}">
        <p14:creationId xmlns:p14="http://schemas.microsoft.com/office/powerpoint/2010/main" val="1581517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5_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793E076-D184-435A-A561-10E5420A4174}" type="datetimeFigureOut">
              <a:rPr lang="tr-TR" smtClean="0"/>
              <a:t>12.02.2026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DFDA14-1F4C-480B-B872-7CD6A768879E}" type="slidenum">
              <a:rPr lang="tr-TR" smtClean="0"/>
              <a:t>‹#›</a:t>
            </a:fld>
            <a:endParaRPr lang="tr-TR"/>
          </a:p>
        </p:txBody>
      </p:sp>
    </p:spTree>
    <p:extLst>
      <p:ext uri="{BB962C8B-B14F-4D97-AF65-F5344CB8AC3E}">
        <p14:creationId xmlns:p14="http://schemas.microsoft.com/office/powerpoint/2010/main" val="776578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A793E076-D184-435A-A561-10E5420A4174}" type="datetimeFigureOut">
              <a:rPr lang="tr-TR" smtClean="0"/>
              <a:t>12.02.2026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DFDA14-1F4C-480B-B872-7CD6A768879E}" type="slidenum">
              <a:rPr lang="tr-TR" smtClean="0"/>
              <a:t>‹#›</a:t>
            </a:fld>
            <a:endParaRPr lang="tr-TR"/>
          </a:p>
        </p:txBody>
      </p:sp>
    </p:spTree>
    <p:extLst>
      <p:ext uri="{BB962C8B-B14F-4D97-AF65-F5344CB8AC3E}">
        <p14:creationId xmlns:p14="http://schemas.microsoft.com/office/powerpoint/2010/main" val="20397586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Başlık ve İçerik">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33E11034-6F46-451F-9940-4086D5120EB9}" type="datetimeFigureOut">
              <a:rPr lang="tr-TR" smtClean="0">
                <a:solidFill>
                  <a:prstClr val="black">
                    <a:tint val="75000"/>
                  </a:prstClr>
                </a:solidFill>
              </a:rPr>
              <a:pPr/>
              <a:t>12.02.2026</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Unvan 8"/>
          <p:cNvSpPr>
            <a:spLocks noGrp="1"/>
          </p:cNvSpPr>
          <p:nvPr>
            <p:ph type="title"/>
          </p:nvPr>
        </p:nvSpPr>
        <p:spPr/>
        <p:txBody>
          <a:bodyPr/>
          <a:lstStyle/>
          <a:p>
            <a:r>
              <a:rPr lang="tr-TR"/>
              <a:t>Asıl başlık stili için tıklatın</a:t>
            </a:r>
          </a:p>
        </p:txBody>
      </p:sp>
    </p:spTree>
    <p:extLst>
      <p:ext uri="{BB962C8B-B14F-4D97-AF65-F5344CB8AC3E}">
        <p14:creationId xmlns:p14="http://schemas.microsoft.com/office/powerpoint/2010/main" val="29691585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aşlık Slaydı">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0B2DCCAF-7C09-ACE5-241F-A957D5BC0E94}"/>
              </a:ext>
            </a:extLst>
          </p:cNvPr>
          <p:cNvPicPr>
            <a:picLocks noChangeAspect="1"/>
          </p:cNvPicPr>
          <p:nvPr userDrawn="1"/>
        </p:nvPicPr>
        <p:blipFill>
          <a:blip r:embed="rId2"/>
          <a:stretch>
            <a:fillRect/>
          </a:stretch>
        </p:blipFill>
        <p:spPr>
          <a:xfrm>
            <a:off x="0" y="4180"/>
            <a:ext cx="12192000" cy="6853820"/>
          </a:xfrm>
          <a:prstGeom prst="rect">
            <a:avLst/>
          </a:prstGeom>
        </p:spPr>
      </p:pic>
      <p:sp>
        <p:nvSpPr>
          <p:cNvPr id="8" name="Aynı Kenardaki Köşeleri Yuvarlatılmış Dikdörtgen 26">
            <a:extLst>
              <a:ext uri="{FF2B5EF4-FFF2-40B4-BE49-F238E27FC236}">
                <a16:creationId xmlns:a16="http://schemas.microsoft.com/office/drawing/2014/main" id="{999880F3-7167-4079-4CE2-B8448D20DEE9}"/>
              </a:ext>
            </a:extLst>
          </p:cNvPr>
          <p:cNvSpPr/>
          <p:nvPr userDrawn="1"/>
        </p:nvSpPr>
        <p:spPr>
          <a:xfrm rot="5400000" flipH="1" flipV="1">
            <a:off x="5457875" y="-4526500"/>
            <a:ext cx="1276245" cy="1219200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5" name="Resim 14">
            <a:extLst>
              <a:ext uri="{FF2B5EF4-FFF2-40B4-BE49-F238E27FC236}">
                <a16:creationId xmlns:a16="http://schemas.microsoft.com/office/drawing/2014/main" id="{9420A992-00BE-FF68-181F-721FA47DA719}"/>
              </a:ext>
            </a:extLst>
          </p:cNvPr>
          <p:cNvPicPr>
            <a:picLocks noChangeAspect="1"/>
          </p:cNvPicPr>
          <p:nvPr userDrawn="1"/>
        </p:nvPicPr>
        <p:blipFill>
          <a:blip r:embed="rId3"/>
          <a:stretch>
            <a:fillRect/>
          </a:stretch>
        </p:blipFill>
        <p:spPr>
          <a:xfrm>
            <a:off x="1149038" y="411122"/>
            <a:ext cx="2305985" cy="2305985"/>
          </a:xfrm>
          <a:prstGeom prst="rect">
            <a:avLst/>
          </a:prstGeom>
        </p:spPr>
      </p:pic>
      <p:sp>
        <p:nvSpPr>
          <p:cNvPr id="18" name="Akış Çizelgesi: Bağlayıcı 17">
            <a:extLst>
              <a:ext uri="{FF2B5EF4-FFF2-40B4-BE49-F238E27FC236}">
                <a16:creationId xmlns:a16="http://schemas.microsoft.com/office/drawing/2014/main" id="{0F0FF818-85A0-DBE9-1C88-5B4CE1C58EAC}"/>
              </a:ext>
            </a:extLst>
          </p:cNvPr>
          <p:cNvSpPr/>
          <p:nvPr userDrawn="1"/>
        </p:nvSpPr>
        <p:spPr>
          <a:xfrm>
            <a:off x="1149040" y="411123"/>
            <a:ext cx="2305985" cy="2305985"/>
          </a:xfrm>
          <a:prstGeom prst="flowChartConnector">
            <a:avLst/>
          </a:prstGeom>
          <a:no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9" name="Title 1"/>
          <p:cNvSpPr>
            <a:spLocks noGrp="1"/>
          </p:cNvSpPr>
          <p:nvPr>
            <p:ph type="ctrTitle" hasCustomPrompt="1"/>
          </p:nvPr>
        </p:nvSpPr>
        <p:spPr>
          <a:xfrm>
            <a:off x="3570823" y="623230"/>
            <a:ext cx="7837714" cy="1881767"/>
          </a:xfrm>
          <a:prstGeom prst="rect">
            <a:avLst/>
          </a:prstGeom>
        </p:spPr>
        <p:txBody>
          <a:bodyPr anchor="ctr">
            <a:noAutofit/>
          </a:bodyPr>
          <a:lstStyle>
            <a:lvl1pPr algn="ctr">
              <a:defRPr sz="4000" spc="200" baseline="0">
                <a:solidFill>
                  <a:schemeClr val="bg1"/>
                </a:solidFill>
                <a:latin typeface="Century Gothic" panose="020B0502020202020204" pitchFamily="34" charset="0"/>
              </a:defRPr>
            </a:lvl1pPr>
          </a:lstStyle>
          <a:p>
            <a:r>
              <a:rPr lang="tr-TR" dirty="0"/>
              <a:t>ADIYAMAN ÜNİVERSİTESİ</a:t>
            </a:r>
            <a:endParaRPr lang="en-US" dirty="0"/>
          </a:p>
        </p:txBody>
      </p:sp>
      <p:pic>
        <p:nvPicPr>
          <p:cNvPr id="2" name="Resim 1" descr="panorama, siyah beyaz içeren bir resim">
            <a:extLst>
              <a:ext uri="{FF2B5EF4-FFF2-40B4-BE49-F238E27FC236}">
                <a16:creationId xmlns:a16="http://schemas.microsoft.com/office/drawing/2014/main" id="{B5917FAA-3DFD-DB6A-9EBA-E715BB59F04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5125604"/>
            <a:ext cx="12192000" cy="1728216"/>
          </a:xfrm>
          <a:prstGeom prst="rect">
            <a:avLst/>
          </a:prstGeom>
        </p:spPr>
      </p:pic>
    </p:spTree>
    <p:extLst>
      <p:ext uri="{BB962C8B-B14F-4D97-AF65-F5344CB8AC3E}">
        <p14:creationId xmlns:p14="http://schemas.microsoft.com/office/powerpoint/2010/main" val="20745043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aşlık ve İçerik">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251910B5-ED81-25C7-77EC-D5FBDBE4AE9F}"/>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sp>
        <p:nvSpPr>
          <p:cNvPr id="5" name="Aynı Kenardaki Köşeleri Yuvarlatılmış Dikdörtgen 26">
            <a:extLst>
              <a:ext uri="{FF2B5EF4-FFF2-40B4-BE49-F238E27FC236}">
                <a16:creationId xmlns:a16="http://schemas.microsoft.com/office/drawing/2014/main" id="{27F6BF24-7819-07AC-9ED6-C00DDC4688A9}"/>
              </a:ext>
            </a:extLst>
          </p:cNvPr>
          <p:cNvSpPr/>
          <p:nvPr userDrawn="1"/>
        </p:nvSpPr>
        <p:spPr>
          <a:xfrm rot="5400000" flipH="1">
            <a:off x="5486397" y="1123405"/>
            <a:ext cx="248200" cy="11220994"/>
          </a:xfrm>
          <a:prstGeom prst="round2SameRect">
            <a:avLst/>
          </a:prstGeom>
          <a:solidFill>
            <a:srgbClr val="0772B5"/>
          </a:solid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6" name="Resim 5">
            <a:extLst>
              <a:ext uri="{FF2B5EF4-FFF2-40B4-BE49-F238E27FC236}">
                <a16:creationId xmlns:a16="http://schemas.microsoft.com/office/drawing/2014/main" id="{BDB48773-1C85-A4FB-AD86-232D512E1E5B}"/>
              </a:ext>
            </a:extLst>
          </p:cNvPr>
          <p:cNvPicPr>
            <a:picLocks noChangeAspect="1"/>
          </p:cNvPicPr>
          <p:nvPr userDrawn="1"/>
        </p:nvPicPr>
        <p:blipFill>
          <a:blip r:embed="rId3"/>
          <a:stretch>
            <a:fillRect/>
          </a:stretch>
        </p:blipFill>
        <p:spPr>
          <a:xfrm>
            <a:off x="46333" y="450269"/>
            <a:ext cx="313509" cy="6146833"/>
          </a:xfrm>
          <a:prstGeom prst="rect">
            <a:avLst/>
          </a:prstGeom>
        </p:spPr>
      </p:pic>
      <p:sp>
        <p:nvSpPr>
          <p:cNvPr id="7" name="Aynı Kenardaki Köşeleri Yuvarlatılmış Dikdörtgen 26">
            <a:extLst>
              <a:ext uri="{FF2B5EF4-FFF2-40B4-BE49-F238E27FC236}">
                <a16:creationId xmlns:a16="http://schemas.microsoft.com/office/drawing/2014/main" id="{9DD0B28A-63EF-F3FF-8506-81179019F6E8}"/>
              </a:ext>
            </a:extLst>
          </p:cNvPr>
          <p:cNvSpPr/>
          <p:nvPr userDrawn="1"/>
        </p:nvSpPr>
        <p:spPr>
          <a:xfrm rot="5400000" flipH="1" flipV="1">
            <a:off x="11594827" y="6260826"/>
            <a:ext cx="260898" cy="93345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noFill/>
            </a:endParaRPr>
          </a:p>
        </p:txBody>
      </p:sp>
      <p:sp>
        <p:nvSpPr>
          <p:cNvPr id="13" name="Aynı Kenardaki Köşeleri Yuvarlatılmış Dikdörtgen 26">
            <a:extLst>
              <a:ext uri="{FF2B5EF4-FFF2-40B4-BE49-F238E27FC236}">
                <a16:creationId xmlns:a16="http://schemas.microsoft.com/office/drawing/2014/main" id="{39BAF9FE-8A96-8FFC-6008-6A670CFE429E}"/>
              </a:ext>
            </a:extLst>
          </p:cNvPr>
          <p:cNvSpPr/>
          <p:nvPr userDrawn="1"/>
        </p:nvSpPr>
        <p:spPr>
          <a:xfrm rot="5400000" flipH="1" flipV="1">
            <a:off x="5890054" y="-5889990"/>
            <a:ext cx="419100" cy="12199077"/>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4" name="Resim 13">
            <a:extLst>
              <a:ext uri="{FF2B5EF4-FFF2-40B4-BE49-F238E27FC236}">
                <a16:creationId xmlns:a16="http://schemas.microsoft.com/office/drawing/2014/main" id="{8DAD56CF-C9D2-AD8E-18B2-138AF0BC2EB5}"/>
              </a:ext>
            </a:extLst>
          </p:cNvPr>
          <p:cNvPicPr>
            <a:picLocks noChangeAspect="1"/>
          </p:cNvPicPr>
          <p:nvPr userDrawn="1"/>
        </p:nvPicPr>
        <p:blipFill>
          <a:blip r:embed="rId2"/>
          <a:stretch>
            <a:fillRect/>
          </a:stretch>
        </p:blipFill>
        <p:spPr>
          <a:xfrm>
            <a:off x="4827" y="4762"/>
            <a:ext cx="407194" cy="407194"/>
          </a:xfrm>
          <a:prstGeom prst="rect">
            <a:avLst/>
          </a:prstGeom>
        </p:spPr>
      </p:pic>
      <p:sp>
        <p:nvSpPr>
          <p:cNvPr id="16" name="Metin kutusu 15">
            <a:extLst>
              <a:ext uri="{FF2B5EF4-FFF2-40B4-BE49-F238E27FC236}">
                <a16:creationId xmlns:a16="http://schemas.microsoft.com/office/drawing/2014/main" id="{DA5CE713-6EF6-56A8-1785-A549BA18B6C3}"/>
              </a:ext>
            </a:extLst>
          </p:cNvPr>
          <p:cNvSpPr txBox="1"/>
          <p:nvPr userDrawn="1"/>
        </p:nvSpPr>
        <p:spPr>
          <a:xfrm>
            <a:off x="11180172" y="6560396"/>
            <a:ext cx="971008" cy="338554"/>
          </a:xfrm>
          <a:prstGeom prst="rect">
            <a:avLst/>
          </a:prstGeom>
          <a:noFill/>
        </p:spPr>
        <p:txBody>
          <a:bodyPr wrap="square" rtlCol="0">
            <a:spAutoFit/>
          </a:bodyPr>
          <a:lstStyle/>
          <a:p>
            <a:fld id="{664ACD40-813E-4CD7-BAA0-FA146C4C113D}" type="slidenum">
              <a:rPr lang="tr-TR" sz="1600" smtClean="0">
                <a:solidFill>
                  <a:schemeClr val="bg1"/>
                </a:solidFill>
              </a:rPr>
              <a:t>‹#›</a:t>
            </a:fld>
            <a:r>
              <a:rPr lang="tr-TR" sz="1600" dirty="0">
                <a:solidFill>
                  <a:schemeClr val="bg1"/>
                </a:solidFill>
              </a:rPr>
              <a:t>/80</a:t>
            </a:r>
          </a:p>
        </p:txBody>
      </p:sp>
    </p:spTree>
    <p:extLst>
      <p:ext uri="{BB962C8B-B14F-4D97-AF65-F5344CB8AC3E}">
        <p14:creationId xmlns:p14="http://schemas.microsoft.com/office/powerpoint/2010/main" val="38550219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a:prstGeom prst="rect">
            <a:avLst/>
          </a:prstGeom>
        </p:spPr>
        <p:txBody>
          <a:bodyPr>
            <a:normAutofit/>
          </a:bodyPr>
          <a:lstStyle>
            <a:lvl1pPr>
              <a:defRPr sz="3200" b="0" i="0">
                <a:latin typeface="Century Gothic" panose="020B0502020202020204" pitchFamily="34" charset="0"/>
              </a:defRPr>
            </a:lvl1pPr>
          </a:lstStyle>
          <a:p>
            <a:r>
              <a:rPr lang="tr-TR"/>
              <a:t>Asıl başlık stili için tıklatın</a:t>
            </a:r>
            <a:endParaRPr lang="en-US" dirty="0"/>
          </a:p>
        </p:txBody>
      </p:sp>
      <p:pic>
        <p:nvPicPr>
          <p:cNvPr id="8" name="Resim 7">
            <a:extLst>
              <a:ext uri="{FF2B5EF4-FFF2-40B4-BE49-F238E27FC236}">
                <a16:creationId xmlns:a16="http://schemas.microsoft.com/office/drawing/2014/main" id="{251910B5-ED81-25C7-77EC-D5FBDBE4AE9F}"/>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sp>
        <p:nvSpPr>
          <p:cNvPr id="6" name="Resim Yer Tutucusu 5">
            <a:extLst>
              <a:ext uri="{FF2B5EF4-FFF2-40B4-BE49-F238E27FC236}">
                <a16:creationId xmlns:a16="http://schemas.microsoft.com/office/drawing/2014/main" id="{7315F976-1B17-719A-F124-BEE18BD173DF}"/>
              </a:ext>
            </a:extLst>
          </p:cNvPr>
          <p:cNvSpPr>
            <a:spLocks noGrp="1"/>
          </p:cNvSpPr>
          <p:nvPr>
            <p:ph type="pic" sz="quarter" idx="10"/>
          </p:nvPr>
        </p:nvSpPr>
        <p:spPr>
          <a:xfrm>
            <a:off x="1023938" y="2236788"/>
            <a:ext cx="9720262" cy="3695700"/>
          </a:xfrm>
        </p:spPr>
        <p:txBody>
          <a:bodyPr/>
          <a:lstStyle/>
          <a:p>
            <a:r>
              <a:rPr lang="tr-TR"/>
              <a:t>Resim eklemek için simgeyi tıklatın</a:t>
            </a:r>
          </a:p>
        </p:txBody>
      </p:sp>
      <p:pic>
        <p:nvPicPr>
          <p:cNvPr id="3" name="Resim 2">
            <a:extLst>
              <a:ext uri="{FF2B5EF4-FFF2-40B4-BE49-F238E27FC236}">
                <a16:creationId xmlns:a16="http://schemas.microsoft.com/office/drawing/2014/main" id="{0D73A016-E19A-D764-60CC-636C65E575B0}"/>
              </a:ext>
            </a:extLst>
          </p:cNvPr>
          <p:cNvPicPr>
            <a:picLocks noChangeAspect="1"/>
          </p:cNvPicPr>
          <p:nvPr userDrawn="1"/>
        </p:nvPicPr>
        <p:blipFill>
          <a:blip r:embed="rId2">
            <a:alphaModFix amt="5000"/>
          </a:blip>
          <a:stretch>
            <a:fillRect/>
          </a:stretch>
        </p:blipFill>
        <p:spPr>
          <a:xfrm>
            <a:off x="3841440" y="2237368"/>
            <a:ext cx="4509120" cy="4509120"/>
          </a:xfrm>
          <a:prstGeom prst="rect">
            <a:avLst/>
          </a:prstGeom>
        </p:spPr>
      </p:pic>
      <p:sp>
        <p:nvSpPr>
          <p:cNvPr id="4" name="Aynı Kenardaki Köşeleri Yuvarlatılmış Dikdörtgen 26">
            <a:extLst>
              <a:ext uri="{FF2B5EF4-FFF2-40B4-BE49-F238E27FC236}">
                <a16:creationId xmlns:a16="http://schemas.microsoft.com/office/drawing/2014/main" id="{3E94A130-B2D5-7887-1376-C52EA7DBC5A1}"/>
              </a:ext>
            </a:extLst>
          </p:cNvPr>
          <p:cNvSpPr/>
          <p:nvPr userDrawn="1"/>
        </p:nvSpPr>
        <p:spPr>
          <a:xfrm rot="5400000" flipH="1">
            <a:off x="5486397" y="1123405"/>
            <a:ext cx="248200" cy="11220994"/>
          </a:xfrm>
          <a:prstGeom prst="round2SameRect">
            <a:avLst/>
          </a:prstGeom>
          <a:solidFill>
            <a:srgbClr val="0772B5"/>
          </a:solid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5" name="Resim 4">
            <a:extLst>
              <a:ext uri="{FF2B5EF4-FFF2-40B4-BE49-F238E27FC236}">
                <a16:creationId xmlns:a16="http://schemas.microsoft.com/office/drawing/2014/main" id="{C27304DA-F99D-991B-30B3-F84A1C572A21}"/>
              </a:ext>
            </a:extLst>
          </p:cNvPr>
          <p:cNvPicPr>
            <a:picLocks noChangeAspect="1"/>
          </p:cNvPicPr>
          <p:nvPr userDrawn="1"/>
        </p:nvPicPr>
        <p:blipFill>
          <a:blip r:embed="rId3"/>
          <a:stretch>
            <a:fillRect/>
          </a:stretch>
        </p:blipFill>
        <p:spPr>
          <a:xfrm>
            <a:off x="51669" y="441034"/>
            <a:ext cx="313509" cy="6146833"/>
          </a:xfrm>
          <a:prstGeom prst="rect">
            <a:avLst/>
          </a:prstGeom>
        </p:spPr>
      </p:pic>
      <p:sp>
        <p:nvSpPr>
          <p:cNvPr id="7" name="Aynı Kenardaki Köşeleri Yuvarlatılmış Dikdörtgen 26">
            <a:extLst>
              <a:ext uri="{FF2B5EF4-FFF2-40B4-BE49-F238E27FC236}">
                <a16:creationId xmlns:a16="http://schemas.microsoft.com/office/drawing/2014/main" id="{B6802F46-9567-A39C-6B69-8DD4D651AD0C}"/>
              </a:ext>
            </a:extLst>
          </p:cNvPr>
          <p:cNvSpPr/>
          <p:nvPr userDrawn="1"/>
        </p:nvSpPr>
        <p:spPr>
          <a:xfrm rot="5400000" flipH="1" flipV="1">
            <a:off x="11594827" y="6260826"/>
            <a:ext cx="260898" cy="93345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noFill/>
            </a:endParaRPr>
          </a:p>
        </p:txBody>
      </p:sp>
      <p:sp>
        <p:nvSpPr>
          <p:cNvPr id="10" name="Aynı Kenardaki Köşeleri Yuvarlatılmış Dikdörtgen 26">
            <a:extLst>
              <a:ext uri="{FF2B5EF4-FFF2-40B4-BE49-F238E27FC236}">
                <a16:creationId xmlns:a16="http://schemas.microsoft.com/office/drawing/2014/main" id="{858E9CB3-35B2-9016-FAEF-7641EDF4667D}"/>
              </a:ext>
            </a:extLst>
          </p:cNvPr>
          <p:cNvSpPr/>
          <p:nvPr userDrawn="1"/>
        </p:nvSpPr>
        <p:spPr>
          <a:xfrm rot="5400000" flipH="1" flipV="1">
            <a:off x="5890054" y="-5889990"/>
            <a:ext cx="419100" cy="12199077"/>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1" name="Resim 10">
            <a:extLst>
              <a:ext uri="{FF2B5EF4-FFF2-40B4-BE49-F238E27FC236}">
                <a16:creationId xmlns:a16="http://schemas.microsoft.com/office/drawing/2014/main" id="{14089057-C5E3-DA0B-5AD0-70F655F0E184}"/>
              </a:ext>
            </a:extLst>
          </p:cNvPr>
          <p:cNvPicPr>
            <a:picLocks noChangeAspect="1"/>
          </p:cNvPicPr>
          <p:nvPr userDrawn="1"/>
        </p:nvPicPr>
        <p:blipFill>
          <a:blip r:embed="rId2"/>
          <a:stretch>
            <a:fillRect/>
          </a:stretch>
        </p:blipFill>
        <p:spPr>
          <a:xfrm>
            <a:off x="4827" y="4762"/>
            <a:ext cx="407194" cy="407194"/>
          </a:xfrm>
          <a:prstGeom prst="rect">
            <a:avLst/>
          </a:prstGeom>
        </p:spPr>
      </p:pic>
      <p:sp>
        <p:nvSpPr>
          <p:cNvPr id="13" name="Metin kutusu 12">
            <a:extLst>
              <a:ext uri="{FF2B5EF4-FFF2-40B4-BE49-F238E27FC236}">
                <a16:creationId xmlns:a16="http://schemas.microsoft.com/office/drawing/2014/main" id="{AAF848E8-1A40-B750-9B66-B936102A3D8C}"/>
              </a:ext>
            </a:extLst>
          </p:cNvPr>
          <p:cNvSpPr txBox="1"/>
          <p:nvPr userDrawn="1"/>
        </p:nvSpPr>
        <p:spPr>
          <a:xfrm>
            <a:off x="11180172" y="6560396"/>
            <a:ext cx="971008" cy="338554"/>
          </a:xfrm>
          <a:prstGeom prst="rect">
            <a:avLst/>
          </a:prstGeom>
          <a:noFill/>
        </p:spPr>
        <p:txBody>
          <a:bodyPr wrap="square" rtlCol="0">
            <a:spAutoFit/>
          </a:bodyPr>
          <a:lstStyle/>
          <a:p>
            <a:fld id="{664ACD40-813E-4CD7-BAA0-FA146C4C113D}" type="slidenum">
              <a:rPr lang="tr-TR" sz="1600" smtClean="0">
                <a:solidFill>
                  <a:schemeClr val="bg1"/>
                </a:solidFill>
              </a:rPr>
              <a:t>‹#›</a:t>
            </a:fld>
            <a:r>
              <a:rPr lang="tr-TR" sz="1600" dirty="0">
                <a:solidFill>
                  <a:schemeClr val="bg1"/>
                </a:solidFill>
              </a:rPr>
              <a:t>/80</a:t>
            </a:r>
          </a:p>
        </p:txBody>
      </p:sp>
    </p:spTree>
    <p:extLst>
      <p:ext uri="{BB962C8B-B14F-4D97-AF65-F5344CB8AC3E}">
        <p14:creationId xmlns:p14="http://schemas.microsoft.com/office/powerpoint/2010/main" val="29219326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2_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a:prstGeom prst="rect">
            <a:avLst/>
          </a:prstGeom>
        </p:spPr>
        <p:txBody>
          <a:bodyPr>
            <a:normAutofit/>
          </a:bodyPr>
          <a:lstStyle>
            <a:lvl1pPr>
              <a:defRPr sz="3200" b="0" i="0">
                <a:latin typeface="Century Gothic" panose="020B0502020202020204" pitchFamily="34" charset="0"/>
              </a:defRPr>
            </a:lvl1pPr>
          </a:lstStyle>
          <a:p>
            <a:r>
              <a:rPr lang="tr-TR"/>
              <a:t>Asıl başlık stili için tıklatın</a:t>
            </a:r>
            <a:endParaRPr lang="en-US" dirty="0"/>
          </a:p>
        </p:txBody>
      </p:sp>
      <p:pic>
        <p:nvPicPr>
          <p:cNvPr id="8" name="Resim 7">
            <a:extLst>
              <a:ext uri="{FF2B5EF4-FFF2-40B4-BE49-F238E27FC236}">
                <a16:creationId xmlns:a16="http://schemas.microsoft.com/office/drawing/2014/main" id="{251910B5-ED81-25C7-77EC-D5FBDBE4AE9F}"/>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sp>
        <p:nvSpPr>
          <p:cNvPr id="11" name="İçerik Yer Tutucusu 10">
            <a:extLst>
              <a:ext uri="{FF2B5EF4-FFF2-40B4-BE49-F238E27FC236}">
                <a16:creationId xmlns:a16="http://schemas.microsoft.com/office/drawing/2014/main" id="{4053D6A6-AE79-6DD4-29E0-991387FB734E}"/>
              </a:ext>
            </a:extLst>
          </p:cNvPr>
          <p:cNvSpPr>
            <a:spLocks noGrp="1"/>
          </p:cNvSpPr>
          <p:nvPr>
            <p:ph sz="quarter" idx="10"/>
          </p:nvPr>
        </p:nvSpPr>
        <p:spPr>
          <a:xfrm>
            <a:off x="1023938" y="2084388"/>
            <a:ext cx="9720262" cy="3903662"/>
          </a:xfrm>
        </p:spPr>
        <p:txBody>
          <a:bodyPr/>
          <a:lstStyle>
            <a:lvl1pPr>
              <a:defRPr b="0" i="0">
                <a:latin typeface="Century Gothic" panose="020B0502020202020204" pitchFamily="34" charset="0"/>
              </a:defRPr>
            </a:lvl1pPr>
            <a:lvl2pPr>
              <a:defRPr b="0" i="0">
                <a:latin typeface="Century Gothic" panose="020B0502020202020204" pitchFamily="34" charset="0"/>
              </a:defRPr>
            </a:lvl2pPr>
            <a:lvl3pPr>
              <a:defRPr b="0" i="0">
                <a:latin typeface="Century Gothic" panose="020B0502020202020204" pitchFamily="34" charset="0"/>
              </a:defRPr>
            </a:lvl3pPr>
            <a:lvl4pPr>
              <a:defRPr b="0" i="0">
                <a:latin typeface="Century Gothic" panose="020B0502020202020204" pitchFamily="34" charset="0"/>
              </a:defRPr>
            </a:lvl4pPr>
            <a:lvl5pPr>
              <a:defRPr b="0" i="0">
                <a:latin typeface="Century Gothic" panose="020B0502020202020204" pitchFamily="34"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pic>
        <p:nvPicPr>
          <p:cNvPr id="3" name="Resim 2">
            <a:extLst>
              <a:ext uri="{FF2B5EF4-FFF2-40B4-BE49-F238E27FC236}">
                <a16:creationId xmlns:a16="http://schemas.microsoft.com/office/drawing/2014/main" id="{DE34AD43-241D-58B8-4189-3DAEE170B554}"/>
              </a:ext>
            </a:extLst>
          </p:cNvPr>
          <p:cNvPicPr>
            <a:picLocks noChangeAspect="1"/>
          </p:cNvPicPr>
          <p:nvPr userDrawn="1"/>
        </p:nvPicPr>
        <p:blipFill>
          <a:blip r:embed="rId2">
            <a:alphaModFix amt="5000"/>
          </a:blip>
          <a:stretch>
            <a:fillRect/>
          </a:stretch>
        </p:blipFill>
        <p:spPr>
          <a:xfrm>
            <a:off x="3841440" y="2237368"/>
            <a:ext cx="4509120" cy="4509120"/>
          </a:xfrm>
          <a:prstGeom prst="rect">
            <a:avLst/>
          </a:prstGeom>
        </p:spPr>
      </p:pic>
      <p:sp>
        <p:nvSpPr>
          <p:cNvPr id="4" name="Aynı Kenardaki Köşeleri Yuvarlatılmış Dikdörtgen 26">
            <a:extLst>
              <a:ext uri="{FF2B5EF4-FFF2-40B4-BE49-F238E27FC236}">
                <a16:creationId xmlns:a16="http://schemas.microsoft.com/office/drawing/2014/main" id="{C5ED6A6C-2E48-8ED3-BEF3-90614D485EE9}"/>
              </a:ext>
            </a:extLst>
          </p:cNvPr>
          <p:cNvSpPr/>
          <p:nvPr userDrawn="1"/>
        </p:nvSpPr>
        <p:spPr>
          <a:xfrm rot="5400000" flipH="1">
            <a:off x="5486397" y="1123405"/>
            <a:ext cx="248200" cy="11220994"/>
          </a:xfrm>
          <a:prstGeom prst="round2SameRect">
            <a:avLst/>
          </a:prstGeom>
          <a:solidFill>
            <a:srgbClr val="0772B5"/>
          </a:solid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5" name="Resim 4">
            <a:extLst>
              <a:ext uri="{FF2B5EF4-FFF2-40B4-BE49-F238E27FC236}">
                <a16:creationId xmlns:a16="http://schemas.microsoft.com/office/drawing/2014/main" id="{B0E1DD09-A81B-6B26-CAE8-B83D1F25FC0D}"/>
              </a:ext>
            </a:extLst>
          </p:cNvPr>
          <p:cNvPicPr>
            <a:picLocks noChangeAspect="1"/>
          </p:cNvPicPr>
          <p:nvPr userDrawn="1"/>
        </p:nvPicPr>
        <p:blipFill>
          <a:blip r:embed="rId3"/>
          <a:stretch>
            <a:fillRect/>
          </a:stretch>
        </p:blipFill>
        <p:spPr>
          <a:xfrm>
            <a:off x="46333" y="450269"/>
            <a:ext cx="313509" cy="6146833"/>
          </a:xfrm>
          <a:prstGeom prst="rect">
            <a:avLst/>
          </a:prstGeom>
        </p:spPr>
      </p:pic>
      <p:sp>
        <p:nvSpPr>
          <p:cNvPr id="6" name="Aynı Kenardaki Köşeleri Yuvarlatılmış Dikdörtgen 26">
            <a:extLst>
              <a:ext uri="{FF2B5EF4-FFF2-40B4-BE49-F238E27FC236}">
                <a16:creationId xmlns:a16="http://schemas.microsoft.com/office/drawing/2014/main" id="{A0A074BE-657F-28BE-4A4F-CA8119F51EF7}"/>
              </a:ext>
            </a:extLst>
          </p:cNvPr>
          <p:cNvSpPr/>
          <p:nvPr userDrawn="1"/>
        </p:nvSpPr>
        <p:spPr>
          <a:xfrm rot="5400000" flipH="1" flipV="1">
            <a:off x="11594827" y="6260826"/>
            <a:ext cx="260898" cy="93345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noFill/>
            </a:endParaRPr>
          </a:p>
        </p:txBody>
      </p:sp>
      <p:sp>
        <p:nvSpPr>
          <p:cNvPr id="7" name="Aynı Kenardaki Köşeleri Yuvarlatılmış Dikdörtgen 26">
            <a:extLst>
              <a:ext uri="{FF2B5EF4-FFF2-40B4-BE49-F238E27FC236}">
                <a16:creationId xmlns:a16="http://schemas.microsoft.com/office/drawing/2014/main" id="{1FE2D5E2-F306-008C-0DDB-B9349DD3A99B}"/>
              </a:ext>
            </a:extLst>
          </p:cNvPr>
          <p:cNvSpPr/>
          <p:nvPr userDrawn="1"/>
        </p:nvSpPr>
        <p:spPr>
          <a:xfrm rot="5400000" flipH="1" flipV="1">
            <a:off x="5890054" y="-5889990"/>
            <a:ext cx="419100" cy="12199077"/>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9" name="Resim 8">
            <a:extLst>
              <a:ext uri="{FF2B5EF4-FFF2-40B4-BE49-F238E27FC236}">
                <a16:creationId xmlns:a16="http://schemas.microsoft.com/office/drawing/2014/main" id="{F73B7170-DC02-7B60-B749-63AAEF219896}"/>
              </a:ext>
            </a:extLst>
          </p:cNvPr>
          <p:cNvPicPr>
            <a:picLocks noChangeAspect="1"/>
          </p:cNvPicPr>
          <p:nvPr userDrawn="1"/>
        </p:nvPicPr>
        <p:blipFill>
          <a:blip r:embed="rId2"/>
          <a:stretch>
            <a:fillRect/>
          </a:stretch>
        </p:blipFill>
        <p:spPr>
          <a:xfrm>
            <a:off x="4827" y="4762"/>
            <a:ext cx="407194" cy="407194"/>
          </a:xfrm>
          <a:prstGeom prst="rect">
            <a:avLst/>
          </a:prstGeom>
        </p:spPr>
      </p:pic>
      <p:sp>
        <p:nvSpPr>
          <p:cNvPr id="12" name="Metin kutusu 11">
            <a:extLst>
              <a:ext uri="{FF2B5EF4-FFF2-40B4-BE49-F238E27FC236}">
                <a16:creationId xmlns:a16="http://schemas.microsoft.com/office/drawing/2014/main" id="{D34F1BBE-C61F-1344-AAC1-E7AB6EF08FC4}"/>
              </a:ext>
            </a:extLst>
          </p:cNvPr>
          <p:cNvSpPr txBox="1"/>
          <p:nvPr userDrawn="1"/>
        </p:nvSpPr>
        <p:spPr>
          <a:xfrm>
            <a:off x="11180172" y="6560396"/>
            <a:ext cx="971008" cy="338554"/>
          </a:xfrm>
          <a:prstGeom prst="rect">
            <a:avLst/>
          </a:prstGeom>
          <a:noFill/>
        </p:spPr>
        <p:txBody>
          <a:bodyPr wrap="square" rtlCol="0">
            <a:spAutoFit/>
          </a:bodyPr>
          <a:lstStyle/>
          <a:p>
            <a:fld id="{664ACD40-813E-4CD7-BAA0-FA146C4C113D}" type="slidenum">
              <a:rPr lang="tr-TR" sz="1600" smtClean="0">
                <a:solidFill>
                  <a:schemeClr val="bg1"/>
                </a:solidFill>
              </a:rPr>
              <a:t>‹#›</a:t>
            </a:fld>
            <a:r>
              <a:rPr lang="tr-TR" sz="1600" dirty="0">
                <a:solidFill>
                  <a:schemeClr val="bg1"/>
                </a:solidFill>
              </a:rPr>
              <a:t>/80</a:t>
            </a:r>
          </a:p>
        </p:txBody>
      </p:sp>
    </p:spTree>
    <p:extLst>
      <p:ext uri="{BB962C8B-B14F-4D97-AF65-F5344CB8AC3E}">
        <p14:creationId xmlns:p14="http://schemas.microsoft.com/office/powerpoint/2010/main" val="27015509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3_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a:prstGeom prst="rect">
            <a:avLst/>
          </a:prstGeom>
        </p:spPr>
        <p:txBody>
          <a:bodyPr>
            <a:normAutofit/>
          </a:bodyPr>
          <a:lstStyle>
            <a:lvl1pPr>
              <a:defRPr sz="3200" b="0" i="0">
                <a:latin typeface="Century Gothic" panose="020B0502020202020204" pitchFamily="34" charset="0"/>
              </a:defRPr>
            </a:lvl1pPr>
          </a:lstStyle>
          <a:p>
            <a:r>
              <a:rPr lang="tr-TR"/>
              <a:t>Asıl başlık stili için tıklatın</a:t>
            </a:r>
            <a:endParaRPr lang="en-US" dirty="0"/>
          </a:p>
        </p:txBody>
      </p:sp>
      <p:pic>
        <p:nvPicPr>
          <p:cNvPr id="8" name="Resim 7">
            <a:extLst>
              <a:ext uri="{FF2B5EF4-FFF2-40B4-BE49-F238E27FC236}">
                <a16:creationId xmlns:a16="http://schemas.microsoft.com/office/drawing/2014/main" id="{251910B5-ED81-25C7-77EC-D5FBDBE4AE9F}"/>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sp>
        <p:nvSpPr>
          <p:cNvPr id="11" name="İçerik Yer Tutucusu 10">
            <a:extLst>
              <a:ext uri="{FF2B5EF4-FFF2-40B4-BE49-F238E27FC236}">
                <a16:creationId xmlns:a16="http://schemas.microsoft.com/office/drawing/2014/main" id="{4053D6A6-AE79-6DD4-29E0-991387FB734E}"/>
              </a:ext>
            </a:extLst>
          </p:cNvPr>
          <p:cNvSpPr>
            <a:spLocks noGrp="1"/>
          </p:cNvSpPr>
          <p:nvPr>
            <p:ph sz="quarter" idx="10"/>
          </p:nvPr>
        </p:nvSpPr>
        <p:spPr>
          <a:xfrm>
            <a:off x="1024128" y="2237368"/>
            <a:ext cx="4819301" cy="3903662"/>
          </a:xfrm>
        </p:spPr>
        <p:txBody>
          <a:bodyPr/>
          <a:lstStyle>
            <a:lvl1pPr>
              <a:defRPr b="0" i="0">
                <a:latin typeface="Century Gothic" panose="020B0502020202020204" pitchFamily="34" charset="0"/>
              </a:defRPr>
            </a:lvl1pPr>
            <a:lvl2pPr>
              <a:defRPr b="0" i="0">
                <a:latin typeface="Century Gothic" panose="020B0502020202020204" pitchFamily="34" charset="0"/>
              </a:defRPr>
            </a:lvl2pPr>
            <a:lvl3pPr>
              <a:defRPr b="0" i="0">
                <a:latin typeface="Century Gothic" panose="020B0502020202020204" pitchFamily="34" charset="0"/>
              </a:defRPr>
            </a:lvl3pPr>
            <a:lvl4pPr>
              <a:defRPr b="0" i="0">
                <a:latin typeface="Century Gothic" panose="020B0502020202020204" pitchFamily="34" charset="0"/>
              </a:defRPr>
            </a:lvl4pPr>
            <a:lvl5pPr>
              <a:defRPr b="0" i="0">
                <a:latin typeface="Century Gothic" panose="020B0502020202020204" pitchFamily="34"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3" name="İçerik Yer Tutucusu 10">
            <a:extLst>
              <a:ext uri="{FF2B5EF4-FFF2-40B4-BE49-F238E27FC236}">
                <a16:creationId xmlns:a16="http://schemas.microsoft.com/office/drawing/2014/main" id="{C3D71B7A-646F-B5AE-713A-EF6857EB5E04}"/>
              </a:ext>
            </a:extLst>
          </p:cNvPr>
          <p:cNvSpPr>
            <a:spLocks noGrp="1"/>
          </p:cNvSpPr>
          <p:nvPr>
            <p:ph sz="quarter" idx="11"/>
          </p:nvPr>
        </p:nvSpPr>
        <p:spPr>
          <a:xfrm>
            <a:off x="5919513" y="2237368"/>
            <a:ext cx="4819301" cy="3903662"/>
          </a:xfrm>
        </p:spPr>
        <p:txBody>
          <a:bodyPr/>
          <a:lstStyle>
            <a:lvl1pPr>
              <a:defRPr b="0" i="0">
                <a:latin typeface="Century Gothic" panose="020B0502020202020204" pitchFamily="34" charset="0"/>
              </a:defRPr>
            </a:lvl1pPr>
            <a:lvl2pPr>
              <a:defRPr b="0" i="0">
                <a:latin typeface="Century Gothic" panose="020B0502020202020204" pitchFamily="34" charset="0"/>
              </a:defRPr>
            </a:lvl2pPr>
            <a:lvl3pPr>
              <a:defRPr b="0" i="0">
                <a:latin typeface="Century Gothic" panose="020B0502020202020204" pitchFamily="34" charset="0"/>
              </a:defRPr>
            </a:lvl3pPr>
            <a:lvl4pPr>
              <a:defRPr b="0" i="0">
                <a:latin typeface="Century Gothic" panose="020B0502020202020204" pitchFamily="34" charset="0"/>
              </a:defRPr>
            </a:lvl4pPr>
            <a:lvl5pPr>
              <a:defRPr b="0" i="0">
                <a:latin typeface="Century Gothic" panose="020B0502020202020204" pitchFamily="34"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pic>
        <p:nvPicPr>
          <p:cNvPr id="4" name="Resim 3">
            <a:extLst>
              <a:ext uri="{FF2B5EF4-FFF2-40B4-BE49-F238E27FC236}">
                <a16:creationId xmlns:a16="http://schemas.microsoft.com/office/drawing/2014/main" id="{5BDAE0F9-9B65-77DF-FD7C-8377994FA9C8}"/>
              </a:ext>
            </a:extLst>
          </p:cNvPr>
          <p:cNvPicPr>
            <a:picLocks noChangeAspect="1"/>
          </p:cNvPicPr>
          <p:nvPr userDrawn="1"/>
        </p:nvPicPr>
        <p:blipFill>
          <a:blip r:embed="rId2">
            <a:alphaModFix amt="5000"/>
          </a:blip>
          <a:stretch>
            <a:fillRect/>
          </a:stretch>
        </p:blipFill>
        <p:spPr>
          <a:xfrm>
            <a:off x="3841440" y="2237368"/>
            <a:ext cx="4509120" cy="4509120"/>
          </a:xfrm>
          <a:prstGeom prst="rect">
            <a:avLst/>
          </a:prstGeom>
        </p:spPr>
      </p:pic>
      <p:sp>
        <p:nvSpPr>
          <p:cNvPr id="6" name="Aynı Kenardaki Köşeleri Yuvarlatılmış Dikdörtgen 26">
            <a:extLst>
              <a:ext uri="{FF2B5EF4-FFF2-40B4-BE49-F238E27FC236}">
                <a16:creationId xmlns:a16="http://schemas.microsoft.com/office/drawing/2014/main" id="{5320841B-9E2F-9486-700D-FC1EC1742CEE}"/>
              </a:ext>
            </a:extLst>
          </p:cNvPr>
          <p:cNvSpPr/>
          <p:nvPr userDrawn="1"/>
        </p:nvSpPr>
        <p:spPr>
          <a:xfrm rot="5400000" flipH="1">
            <a:off x="5486397" y="1123405"/>
            <a:ext cx="248200" cy="11220994"/>
          </a:xfrm>
          <a:prstGeom prst="round2SameRect">
            <a:avLst/>
          </a:prstGeom>
          <a:solidFill>
            <a:srgbClr val="0772B5"/>
          </a:solid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7" name="Resim 6">
            <a:extLst>
              <a:ext uri="{FF2B5EF4-FFF2-40B4-BE49-F238E27FC236}">
                <a16:creationId xmlns:a16="http://schemas.microsoft.com/office/drawing/2014/main" id="{B567ECFF-C9C8-946C-5142-181F676A519B}"/>
              </a:ext>
            </a:extLst>
          </p:cNvPr>
          <p:cNvPicPr>
            <a:picLocks noChangeAspect="1"/>
          </p:cNvPicPr>
          <p:nvPr userDrawn="1"/>
        </p:nvPicPr>
        <p:blipFill>
          <a:blip r:embed="rId3"/>
          <a:stretch>
            <a:fillRect/>
          </a:stretch>
        </p:blipFill>
        <p:spPr>
          <a:xfrm>
            <a:off x="46333" y="450269"/>
            <a:ext cx="313509" cy="6146833"/>
          </a:xfrm>
          <a:prstGeom prst="rect">
            <a:avLst/>
          </a:prstGeom>
        </p:spPr>
      </p:pic>
      <p:sp>
        <p:nvSpPr>
          <p:cNvPr id="9" name="Aynı Kenardaki Köşeleri Yuvarlatılmış Dikdörtgen 26">
            <a:extLst>
              <a:ext uri="{FF2B5EF4-FFF2-40B4-BE49-F238E27FC236}">
                <a16:creationId xmlns:a16="http://schemas.microsoft.com/office/drawing/2014/main" id="{A6D13AB6-F7CE-2D7C-B186-95C59426B91F}"/>
              </a:ext>
            </a:extLst>
          </p:cNvPr>
          <p:cNvSpPr/>
          <p:nvPr userDrawn="1"/>
        </p:nvSpPr>
        <p:spPr>
          <a:xfrm rot="5400000" flipH="1" flipV="1">
            <a:off x="11594827" y="6260826"/>
            <a:ext cx="260898" cy="93345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noFill/>
            </a:endParaRPr>
          </a:p>
        </p:txBody>
      </p:sp>
      <p:sp>
        <p:nvSpPr>
          <p:cNvPr id="10" name="Aynı Kenardaki Köşeleri Yuvarlatılmış Dikdörtgen 26">
            <a:extLst>
              <a:ext uri="{FF2B5EF4-FFF2-40B4-BE49-F238E27FC236}">
                <a16:creationId xmlns:a16="http://schemas.microsoft.com/office/drawing/2014/main" id="{04F73CF7-C9A5-2E26-FCE2-0B77F813C367}"/>
              </a:ext>
            </a:extLst>
          </p:cNvPr>
          <p:cNvSpPr/>
          <p:nvPr userDrawn="1"/>
        </p:nvSpPr>
        <p:spPr>
          <a:xfrm rot="5400000" flipH="1" flipV="1">
            <a:off x="5890054" y="-5889990"/>
            <a:ext cx="419100" cy="12199077"/>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2" name="Resim 11">
            <a:extLst>
              <a:ext uri="{FF2B5EF4-FFF2-40B4-BE49-F238E27FC236}">
                <a16:creationId xmlns:a16="http://schemas.microsoft.com/office/drawing/2014/main" id="{0DAE68B5-5CDB-9470-2704-8A793594D8F1}"/>
              </a:ext>
            </a:extLst>
          </p:cNvPr>
          <p:cNvPicPr>
            <a:picLocks noChangeAspect="1"/>
          </p:cNvPicPr>
          <p:nvPr userDrawn="1"/>
        </p:nvPicPr>
        <p:blipFill>
          <a:blip r:embed="rId2"/>
          <a:stretch>
            <a:fillRect/>
          </a:stretch>
        </p:blipFill>
        <p:spPr>
          <a:xfrm>
            <a:off x="4827" y="4762"/>
            <a:ext cx="407194" cy="407194"/>
          </a:xfrm>
          <a:prstGeom prst="rect">
            <a:avLst/>
          </a:prstGeom>
        </p:spPr>
      </p:pic>
      <p:sp>
        <p:nvSpPr>
          <p:cNvPr id="5" name="Metin kutusu 4">
            <a:extLst>
              <a:ext uri="{FF2B5EF4-FFF2-40B4-BE49-F238E27FC236}">
                <a16:creationId xmlns:a16="http://schemas.microsoft.com/office/drawing/2014/main" id="{CD0380D2-D771-2925-B085-15FC6656BFF0}"/>
              </a:ext>
            </a:extLst>
          </p:cNvPr>
          <p:cNvSpPr txBox="1"/>
          <p:nvPr userDrawn="1"/>
        </p:nvSpPr>
        <p:spPr>
          <a:xfrm>
            <a:off x="11180172" y="6560396"/>
            <a:ext cx="971008" cy="338554"/>
          </a:xfrm>
          <a:prstGeom prst="rect">
            <a:avLst/>
          </a:prstGeom>
          <a:noFill/>
        </p:spPr>
        <p:txBody>
          <a:bodyPr wrap="square" rtlCol="0">
            <a:spAutoFit/>
          </a:bodyPr>
          <a:lstStyle/>
          <a:p>
            <a:fld id="{664ACD40-813E-4CD7-BAA0-FA146C4C113D}" type="slidenum">
              <a:rPr lang="tr-TR" sz="1600" smtClean="0">
                <a:solidFill>
                  <a:schemeClr val="bg1"/>
                </a:solidFill>
              </a:rPr>
              <a:t>‹#›</a:t>
            </a:fld>
            <a:r>
              <a:rPr lang="tr-TR" sz="1600" dirty="0">
                <a:solidFill>
                  <a:schemeClr val="bg1"/>
                </a:solidFill>
              </a:rPr>
              <a:t>/80</a:t>
            </a:r>
          </a:p>
        </p:txBody>
      </p:sp>
    </p:spTree>
    <p:extLst>
      <p:ext uri="{BB962C8B-B14F-4D97-AF65-F5344CB8AC3E}">
        <p14:creationId xmlns:p14="http://schemas.microsoft.com/office/powerpoint/2010/main" val="30395615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a:prstGeom prst="rect">
            <a:avLst/>
          </a:prstGeom>
        </p:spPr>
        <p:txBody>
          <a:bodyPr>
            <a:noAutofit/>
          </a:bodyPr>
          <a:lstStyle>
            <a:lvl1pPr>
              <a:lnSpc>
                <a:spcPct val="80000"/>
              </a:lnSpc>
              <a:defRPr sz="3200" b="0" i="0">
                <a:latin typeface="Century Gothic" panose="020B0502020202020204" pitchFamily="34" charset="0"/>
              </a:defRPr>
            </a:lvl1pPr>
          </a:lstStyle>
          <a:p>
            <a:r>
              <a:rPr lang="tr-TR"/>
              <a:t>Asıl başlık stili için tıklatın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b="0" i="0">
                <a:latin typeface="Century Gothic" panose="020B0502020202020204" pitchFamily="34" charset="0"/>
              </a:defRPr>
            </a:lvl1pPr>
            <a:lvl2pPr>
              <a:defRPr sz="2000" b="0" i="0">
                <a:latin typeface="Century Gothic" panose="020B0502020202020204" pitchFamily="34" charset="0"/>
              </a:defRPr>
            </a:lvl2pPr>
            <a:lvl3pPr>
              <a:defRPr sz="1600" b="0" i="0">
                <a:latin typeface="Century Gothic" panose="020B0502020202020204" pitchFamily="34" charset="0"/>
              </a:defRPr>
            </a:lvl3pPr>
            <a:lvl4pPr>
              <a:defRPr sz="1600" b="0" i="0">
                <a:latin typeface="Century Gothic" panose="020B0502020202020204" pitchFamily="34" charset="0"/>
              </a:defRPr>
            </a:lvl4pPr>
            <a:lvl5pPr>
              <a:defRPr sz="1600" b="0" i="0">
                <a:latin typeface="Century Gothic" panose="020B0502020202020204" pitchFamily="34" charset="0"/>
              </a:defRPr>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b="0" i="0">
                <a:latin typeface="Century Gothic" panose="020B0502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pic>
        <p:nvPicPr>
          <p:cNvPr id="10" name="Resim 9">
            <a:extLst>
              <a:ext uri="{FF2B5EF4-FFF2-40B4-BE49-F238E27FC236}">
                <a16:creationId xmlns:a16="http://schemas.microsoft.com/office/drawing/2014/main" id="{E1480360-13E4-F4B3-E427-27346E508B46}"/>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pic>
        <p:nvPicPr>
          <p:cNvPr id="2" name="Resim 1">
            <a:extLst>
              <a:ext uri="{FF2B5EF4-FFF2-40B4-BE49-F238E27FC236}">
                <a16:creationId xmlns:a16="http://schemas.microsoft.com/office/drawing/2014/main" id="{E9C7F48C-21C4-4F89-7551-32D21BE01C42}"/>
              </a:ext>
            </a:extLst>
          </p:cNvPr>
          <p:cNvPicPr>
            <a:picLocks noChangeAspect="1"/>
          </p:cNvPicPr>
          <p:nvPr userDrawn="1"/>
        </p:nvPicPr>
        <p:blipFill>
          <a:blip r:embed="rId2">
            <a:alphaModFix amt="5000"/>
          </a:blip>
          <a:stretch>
            <a:fillRect/>
          </a:stretch>
        </p:blipFill>
        <p:spPr>
          <a:xfrm>
            <a:off x="3841440" y="2237368"/>
            <a:ext cx="4509120" cy="4509120"/>
          </a:xfrm>
          <a:prstGeom prst="rect">
            <a:avLst/>
          </a:prstGeom>
        </p:spPr>
      </p:pic>
      <p:sp>
        <p:nvSpPr>
          <p:cNvPr id="5" name="Aynı Kenardaki Köşeleri Yuvarlatılmış Dikdörtgen 26">
            <a:extLst>
              <a:ext uri="{FF2B5EF4-FFF2-40B4-BE49-F238E27FC236}">
                <a16:creationId xmlns:a16="http://schemas.microsoft.com/office/drawing/2014/main" id="{065C6582-FA6F-CFC4-BCD4-56F1D6ACBCDB}"/>
              </a:ext>
            </a:extLst>
          </p:cNvPr>
          <p:cNvSpPr/>
          <p:nvPr userDrawn="1"/>
        </p:nvSpPr>
        <p:spPr>
          <a:xfrm rot="5400000" flipH="1">
            <a:off x="5486397" y="1123405"/>
            <a:ext cx="248200" cy="11220994"/>
          </a:xfrm>
          <a:prstGeom prst="round2SameRect">
            <a:avLst/>
          </a:prstGeom>
          <a:solidFill>
            <a:srgbClr val="0772B5"/>
          </a:solid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6" name="Resim 5">
            <a:extLst>
              <a:ext uri="{FF2B5EF4-FFF2-40B4-BE49-F238E27FC236}">
                <a16:creationId xmlns:a16="http://schemas.microsoft.com/office/drawing/2014/main" id="{D0BEE18A-9CA2-A442-9A03-FB2A47653B00}"/>
              </a:ext>
            </a:extLst>
          </p:cNvPr>
          <p:cNvPicPr>
            <a:picLocks noChangeAspect="1"/>
          </p:cNvPicPr>
          <p:nvPr userDrawn="1"/>
        </p:nvPicPr>
        <p:blipFill>
          <a:blip r:embed="rId3"/>
          <a:stretch>
            <a:fillRect/>
          </a:stretch>
        </p:blipFill>
        <p:spPr>
          <a:xfrm>
            <a:off x="46333" y="450269"/>
            <a:ext cx="313509" cy="6146833"/>
          </a:xfrm>
          <a:prstGeom prst="rect">
            <a:avLst/>
          </a:prstGeom>
        </p:spPr>
      </p:pic>
      <p:sp>
        <p:nvSpPr>
          <p:cNvPr id="7" name="Aynı Kenardaki Köşeleri Yuvarlatılmış Dikdörtgen 26">
            <a:extLst>
              <a:ext uri="{FF2B5EF4-FFF2-40B4-BE49-F238E27FC236}">
                <a16:creationId xmlns:a16="http://schemas.microsoft.com/office/drawing/2014/main" id="{6748C37D-26A4-8CD9-8E41-5D4184172E40}"/>
              </a:ext>
            </a:extLst>
          </p:cNvPr>
          <p:cNvSpPr/>
          <p:nvPr userDrawn="1"/>
        </p:nvSpPr>
        <p:spPr>
          <a:xfrm rot="5400000" flipH="1" flipV="1">
            <a:off x="11594827" y="6260826"/>
            <a:ext cx="260898" cy="93345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noFill/>
            </a:endParaRPr>
          </a:p>
        </p:txBody>
      </p:sp>
      <p:sp>
        <p:nvSpPr>
          <p:cNvPr id="9" name="Aynı Kenardaki Köşeleri Yuvarlatılmış Dikdörtgen 26">
            <a:extLst>
              <a:ext uri="{FF2B5EF4-FFF2-40B4-BE49-F238E27FC236}">
                <a16:creationId xmlns:a16="http://schemas.microsoft.com/office/drawing/2014/main" id="{4445C406-BEBF-69B6-9E12-F060634C5ADD}"/>
              </a:ext>
            </a:extLst>
          </p:cNvPr>
          <p:cNvSpPr/>
          <p:nvPr userDrawn="1"/>
        </p:nvSpPr>
        <p:spPr>
          <a:xfrm rot="5400000" flipH="1" flipV="1">
            <a:off x="5890054" y="-5889990"/>
            <a:ext cx="419100" cy="12199077"/>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1" name="Resim 10">
            <a:extLst>
              <a:ext uri="{FF2B5EF4-FFF2-40B4-BE49-F238E27FC236}">
                <a16:creationId xmlns:a16="http://schemas.microsoft.com/office/drawing/2014/main" id="{C4A76616-AD98-F41C-32F2-4376D0724EBE}"/>
              </a:ext>
            </a:extLst>
          </p:cNvPr>
          <p:cNvPicPr>
            <a:picLocks noChangeAspect="1"/>
          </p:cNvPicPr>
          <p:nvPr userDrawn="1"/>
        </p:nvPicPr>
        <p:blipFill>
          <a:blip r:embed="rId2"/>
          <a:stretch>
            <a:fillRect/>
          </a:stretch>
        </p:blipFill>
        <p:spPr>
          <a:xfrm>
            <a:off x="4827" y="4762"/>
            <a:ext cx="407194" cy="407194"/>
          </a:xfrm>
          <a:prstGeom prst="rect">
            <a:avLst/>
          </a:prstGeom>
        </p:spPr>
      </p:pic>
      <p:sp>
        <p:nvSpPr>
          <p:cNvPr id="12" name="Metin kutusu 11">
            <a:extLst>
              <a:ext uri="{FF2B5EF4-FFF2-40B4-BE49-F238E27FC236}">
                <a16:creationId xmlns:a16="http://schemas.microsoft.com/office/drawing/2014/main" id="{907911B6-7441-9F71-A407-275DC8286C80}"/>
              </a:ext>
            </a:extLst>
          </p:cNvPr>
          <p:cNvSpPr txBox="1"/>
          <p:nvPr userDrawn="1"/>
        </p:nvSpPr>
        <p:spPr>
          <a:xfrm>
            <a:off x="11180172" y="6560396"/>
            <a:ext cx="971008" cy="338554"/>
          </a:xfrm>
          <a:prstGeom prst="rect">
            <a:avLst/>
          </a:prstGeom>
          <a:noFill/>
        </p:spPr>
        <p:txBody>
          <a:bodyPr wrap="square" rtlCol="0">
            <a:spAutoFit/>
          </a:bodyPr>
          <a:lstStyle/>
          <a:p>
            <a:fld id="{664ACD40-813E-4CD7-BAA0-FA146C4C113D}" type="slidenum">
              <a:rPr lang="tr-TR" sz="1600" smtClean="0">
                <a:solidFill>
                  <a:schemeClr val="bg1"/>
                </a:solidFill>
              </a:rPr>
              <a:t>‹#›</a:t>
            </a:fld>
            <a:r>
              <a:rPr lang="tr-TR" sz="1600" dirty="0">
                <a:solidFill>
                  <a:schemeClr val="bg1"/>
                </a:solidFill>
              </a:rPr>
              <a:t>/80</a:t>
            </a:r>
          </a:p>
        </p:txBody>
      </p:sp>
    </p:spTree>
    <p:extLst>
      <p:ext uri="{BB962C8B-B14F-4D97-AF65-F5344CB8AC3E}">
        <p14:creationId xmlns:p14="http://schemas.microsoft.com/office/powerpoint/2010/main" val="2635348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a:prstGeom prst="rect">
            <a:avLst/>
          </a:prstGeom>
        </p:spPr>
        <p:txBody>
          <a:bodyPr anchor="ctr">
            <a:noAutofit/>
          </a:bodyPr>
          <a:lstStyle>
            <a:lvl1pPr algn="r">
              <a:defRPr sz="3200" b="0" i="0" spc="200" baseline="0">
                <a:latin typeface="Century Gothic" panose="020B0502020202020204" pitchFamily="34" charset="0"/>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0" y="-1"/>
            <a:ext cx="12188952" cy="4572000"/>
          </a:xfrm>
          <a:solidFill>
            <a:srgbClr val="0772B5"/>
          </a:solidFill>
        </p:spPr>
        <p:txBody>
          <a:bodyPr lIns="457200" tIns="365760" rIns="45720" bIns="4572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Metin kutusu 3">
            <a:extLst>
              <a:ext uri="{FF2B5EF4-FFF2-40B4-BE49-F238E27FC236}">
                <a16:creationId xmlns:a16="http://schemas.microsoft.com/office/drawing/2014/main" id="{CCE8224A-59FB-0D3A-BE05-8775DFEA50E9}"/>
              </a:ext>
            </a:extLst>
          </p:cNvPr>
          <p:cNvSpPr txBox="1"/>
          <p:nvPr userDrawn="1"/>
        </p:nvSpPr>
        <p:spPr>
          <a:xfrm>
            <a:off x="11349991" y="6547333"/>
            <a:ext cx="971008" cy="369332"/>
          </a:xfrm>
          <a:prstGeom prst="rect">
            <a:avLst/>
          </a:prstGeom>
          <a:noFill/>
        </p:spPr>
        <p:txBody>
          <a:bodyPr wrap="square" rtlCol="0">
            <a:spAutoFit/>
          </a:bodyPr>
          <a:lstStyle/>
          <a:p>
            <a:fld id="{664ACD40-813E-4CD7-BAA0-FA146C4C113D}" type="slidenum">
              <a:rPr lang="tr-TR" smtClean="0">
                <a:solidFill>
                  <a:schemeClr val="bg1"/>
                </a:solidFill>
              </a:rPr>
              <a:t>‹#›</a:t>
            </a:fld>
            <a:r>
              <a:rPr lang="tr-TR" dirty="0">
                <a:solidFill>
                  <a:schemeClr val="bg1"/>
                </a:solidFill>
              </a:rPr>
              <a:t>/80</a:t>
            </a:r>
          </a:p>
        </p:txBody>
      </p:sp>
    </p:spTree>
    <p:extLst>
      <p:ext uri="{BB962C8B-B14F-4D97-AF65-F5344CB8AC3E}">
        <p14:creationId xmlns:p14="http://schemas.microsoft.com/office/powerpoint/2010/main" val="2704966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Başlık ve İçerik">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251910B5-ED81-25C7-77EC-D5FBDBE4AE9F}"/>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sp>
        <p:nvSpPr>
          <p:cNvPr id="5" name="Aynı Kenardaki Köşeleri Yuvarlatılmış Dikdörtgen 26">
            <a:extLst>
              <a:ext uri="{FF2B5EF4-FFF2-40B4-BE49-F238E27FC236}">
                <a16:creationId xmlns:a16="http://schemas.microsoft.com/office/drawing/2014/main" id="{27F6BF24-7819-07AC-9ED6-C00DDC4688A9}"/>
              </a:ext>
            </a:extLst>
          </p:cNvPr>
          <p:cNvSpPr/>
          <p:nvPr/>
        </p:nvSpPr>
        <p:spPr>
          <a:xfrm rot="5400000" flipH="1">
            <a:off x="5486397" y="1123405"/>
            <a:ext cx="248200" cy="11220994"/>
          </a:xfrm>
          <a:prstGeom prst="round2SameRect">
            <a:avLst/>
          </a:prstGeom>
          <a:solidFill>
            <a:srgbClr val="0772B5"/>
          </a:solid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6" name="Resim 5">
            <a:extLst>
              <a:ext uri="{FF2B5EF4-FFF2-40B4-BE49-F238E27FC236}">
                <a16:creationId xmlns:a16="http://schemas.microsoft.com/office/drawing/2014/main" id="{BDB48773-1C85-A4FB-AD86-232D512E1E5B}"/>
              </a:ext>
            </a:extLst>
          </p:cNvPr>
          <p:cNvPicPr>
            <a:picLocks noChangeAspect="1"/>
          </p:cNvPicPr>
          <p:nvPr/>
        </p:nvPicPr>
        <p:blipFill>
          <a:blip r:embed="rId3"/>
          <a:stretch>
            <a:fillRect/>
          </a:stretch>
        </p:blipFill>
        <p:spPr>
          <a:xfrm>
            <a:off x="46333" y="450269"/>
            <a:ext cx="313509" cy="6146833"/>
          </a:xfrm>
          <a:prstGeom prst="rect">
            <a:avLst/>
          </a:prstGeom>
        </p:spPr>
      </p:pic>
      <p:sp>
        <p:nvSpPr>
          <p:cNvPr id="7" name="Aynı Kenardaki Köşeleri Yuvarlatılmış Dikdörtgen 26">
            <a:extLst>
              <a:ext uri="{FF2B5EF4-FFF2-40B4-BE49-F238E27FC236}">
                <a16:creationId xmlns:a16="http://schemas.microsoft.com/office/drawing/2014/main" id="{9DD0B28A-63EF-F3FF-8506-81179019F6E8}"/>
              </a:ext>
            </a:extLst>
          </p:cNvPr>
          <p:cNvSpPr/>
          <p:nvPr/>
        </p:nvSpPr>
        <p:spPr>
          <a:xfrm rot="5400000" flipH="1" flipV="1">
            <a:off x="11594827" y="6260826"/>
            <a:ext cx="260898" cy="93345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noFill/>
            </a:endParaRPr>
          </a:p>
        </p:txBody>
      </p:sp>
      <p:sp>
        <p:nvSpPr>
          <p:cNvPr id="13" name="Aynı Kenardaki Köşeleri Yuvarlatılmış Dikdörtgen 26">
            <a:extLst>
              <a:ext uri="{FF2B5EF4-FFF2-40B4-BE49-F238E27FC236}">
                <a16:creationId xmlns:a16="http://schemas.microsoft.com/office/drawing/2014/main" id="{39BAF9FE-8A96-8FFC-6008-6A670CFE429E}"/>
              </a:ext>
            </a:extLst>
          </p:cNvPr>
          <p:cNvSpPr/>
          <p:nvPr/>
        </p:nvSpPr>
        <p:spPr>
          <a:xfrm rot="5400000" flipH="1" flipV="1">
            <a:off x="5890054" y="-5889990"/>
            <a:ext cx="419100" cy="12199077"/>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4" name="Resim 13">
            <a:extLst>
              <a:ext uri="{FF2B5EF4-FFF2-40B4-BE49-F238E27FC236}">
                <a16:creationId xmlns:a16="http://schemas.microsoft.com/office/drawing/2014/main" id="{8DAD56CF-C9D2-AD8E-18B2-138AF0BC2EB5}"/>
              </a:ext>
            </a:extLst>
          </p:cNvPr>
          <p:cNvPicPr>
            <a:picLocks noChangeAspect="1"/>
          </p:cNvPicPr>
          <p:nvPr/>
        </p:nvPicPr>
        <p:blipFill>
          <a:blip r:embed="rId2"/>
          <a:stretch>
            <a:fillRect/>
          </a:stretch>
        </p:blipFill>
        <p:spPr>
          <a:xfrm>
            <a:off x="4827" y="4762"/>
            <a:ext cx="407194" cy="407194"/>
          </a:xfrm>
          <a:prstGeom prst="rect">
            <a:avLst/>
          </a:prstGeom>
        </p:spPr>
      </p:pic>
      <p:sp>
        <p:nvSpPr>
          <p:cNvPr id="16" name="Metin kutusu 15">
            <a:extLst>
              <a:ext uri="{FF2B5EF4-FFF2-40B4-BE49-F238E27FC236}">
                <a16:creationId xmlns:a16="http://schemas.microsoft.com/office/drawing/2014/main" id="{DA5CE713-6EF6-56A8-1785-A549BA18B6C3}"/>
              </a:ext>
            </a:extLst>
          </p:cNvPr>
          <p:cNvSpPr txBox="1"/>
          <p:nvPr/>
        </p:nvSpPr>
        <p:spPr>
          <a:xfrm>
            <a:off x="11180172" y="6560396"/>
            <a:ext cx="971008" cy="338554"/>
          </a:xfrm>
          <a:prstGeom prst="rect">
            <a:avLst/>
          </a:prstGeom>
          <a:noFill/>
        </p:spPr>
        <p:txBody>
          <a:bodyPr wrap="square" rtlCol="0">
            <a:spAutoFit/>
          </a:bodyPr>
          <a:lstStyle/>
          <a:p>
            <a:fld id="{664ACD40-813E-4CD7-BAA0-FA146C4C113D}" type="slidenum">
              <a:rPr lang="tr-TR" sz="1600" smtClean="0">
                <a:solidFill>
                  <a:schemeClr val="bg1"/>
                </a:solidFill>
              </a:rPr>
              <a:t>‹#›</a:t>
            </a:fld>
            <a:r>
              <a:rPr lang="tr-TR" sz="1600" dirty="0">
                <a:solidFill>
                  <a:schemeClr val="bg1"/>
                </a:solidFill>
              </a:rPr>
              <a:t>/130</a:t>
            </a:r>
          </a:p>
        </p:txBody>
      </p:sp>
    </p:spTree>
    <p:extLst>
      <p:ext uri="{BB962C8B-B14F-4D97-AF65-F5344CB8AC3E}">
        <p14:creationId xmlns:p14="http://schemas.microsoft.com/office/powerpoint/2010/main" val="41952773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_Başlık Slaydı">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31AD9E14-4365-022E-635D-9C8BB9AE094F}"/>
              </a:ext>
            </a:extLst>
          </p:cNvPr>
          <p:cNvPicPr>
            <a:picLocks noChangeAspect="1"/>
          </p:cNvPicPr>
          <p:nvPr userDrawn="1"/>
        </p:nvPicPr>
        <p:blipFill>
          <a:blip r:embed="rId2"/>
          <a:stretch>
            <a:fillRect/>
          </a:stretch>
        </p:blipFill>
        <p:spPr>
          <a:xfrm>
            <a:off x="0" y="4180"/>
            <a:ext cx="12192000" cy="6853820"/>
          </a:xfrm>
          <a:prstGeom prst="rect">
            <a:avLst/>
          </a:prstGeom>
        </p:spPr>
      </p:pic>
      <p:sp>
        <p:nvSpPr>
          <p:cNvPr id="5" name="Aynı Kenardaki Köşeleri Yuvarlatılmış Dikdörtgen 26">
            <a:extLst>
              <a:ext uri="{FF2B5EF4-FFF2-40B4-BE49-F238E27FC236}">
                <a16:creationId xmlns:a16="http://schemas.microsoft.com/office/drawing/2014/main" id="{B77A9E2B-30F0-7E47-B896-F6656E99E969}"/>
              </a:ext>
            </a:extLst>
          </p:cNvPr>
          <p:cNvSpPr/>
          <p:nvPr userDrawn="1"/>
        </p:nvSpPr>
        <p:spPr>
          <a:xfrm rot="5400000" flipH="1">
            <a:off x="5457875" y="-4526503"/>
            <a:ext cx="1276245" cy="12192001"/>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6" name="Resim 5">
            <a:extLst>
              <a:ext uri="{FF2B5EF4-FFF2-40B4-BE49-F238E27FC236}">
                <a16:creationId xmlns:a16="http://schemas.microsoft.com/office/drawing/2014/main" id="{B627410F-C757-94F6-5F89-FDBA1A0915A3}"/>
              </a:ext>
            </a:extLst>
          </p:cNvPr>
          <p:cNvPicPr>
            <a:picLocks noChangeAspect="1"/>
          </p:cNvPicPr>
          <p:nvPr userDrawn="1"/>
        </p:nvPicPr>
        <p:blipFill>
          <a:blip r:embed="rId3"/>
          <a:stretch>
            <a:fillRect/>
          </a:stretch>
        </p:blipFill>
        <p:spPr>
          <a:xfrm>
            <a:off x="8729846" y="439164"/>
            <a:ext cx="2305985" cy="2305985"/>
          </a:xfrm>
          <a:prstGeom prst="rect">
            <a:avLst/>
          </a:prstGeom>
        </p:spPr>
      </p:pic>
      <p:sp>
        <p:nvSpPr>
          <p:cNvPr id="7" name="Akış Çizelgesi: Bağlayıcı 6">
            <a:extLst>
              <a:ext uri="{FF2B5EF4-FFF2-40B4-BE49-F238E27FC236}">
                <a16:creationId xmlns:a16="http://schemas.microsoft.com/office/drawing/2014/main" id="{757FEFB2-AD13-EAE9-EFB5-2EE6E4C255AE}"/>
              </a:ext>
            </a:extLst>
          </p:cNvPr>
          <p:cNvSpPr/>
          <p:nvPr userDrawn="1"/>
        </p:nvSpPr>
        <p:spPr>
          <a:xfrm>
            <a:off x="8733022" y="435387"/>
            <a:ext cx="2305985" cy="2305985"/>
          </a:xfrm>
          <a:prstGeom prst="flowChartConnector">
            <a:avLst/>
          </a:prstGeom>
          <a:no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8" name="Title 1">
            <a:extLst>
              <a:ext uri="{FF2B5EF4-FFF2-40B4-BE49-F238E27FC236}">
                <a16:creationId xmlns:a16="http://schemas.microsoft.com/office/drawing/2014/main" id="{F5B4DADF-9709-42A5-F5F4-13DAF6E14D22}"/>
              </a:ext>
            </a:extLst>
          </p:cNvPr>
          <p:cNvSpPr>
            <a:spLocks noGrp="1"/>
          </p:cNvSpPr>
          <p:nvPr>
            <p:ph type="ctrTitle" hasCustomPrompt="1"/>
          </p:nvPr>
        </p:nvSpPr>
        <p:spPr>
          <a:xfrm>
            <a:off x="953204" y="623229"/>
            <a:ext cx="7837714" cy="1881767"/>
          </a:xfrm>
          <a:prstGeom prst="rect">
            <a:avLst/>
          </a:prstGeom>
        </p:spPr>
        <p:txBody>
          <a:bodyPr anchor="ctr">
            <a:noAutofit/>
          </a:bodyPr>
          <a:lstStyle>
            <a:lvl1pPr algn="ctr">
              <a:defRPr sz="4000" spc="200" baseline="0">
                <a:solidFill>
                  <a:schemeClr val="bg1"/>
                </a:solidFill>
                <a:latin typeface="Century Gothic" panose="020B0502020202020204" pitchFamily="34" charset="0"/>
              </a:defRPr>
            </a:lvl1pPr>
          </a:lstStyle>
          <a:p>
            <a:r>
              <a:rPr lang="tr-TR" dirty="0"/>
              <a:t>ADIYAMAN ÜNİVERSİTESİ</a:t>
            </a:r>
            <a:endParaRPr lang="en-US" dirty="0"/>
          </a:p>
        </p:txBody>
      </p:sp>
      <p:sp>
        <p:nvSpPr>
          <p:cNvPr id="10" name="Title 1">
            <a:extLst>
              <a:ext uri="{FF2B5EF4-FFF2-40B4-BE49-F238E27FC236}">
                <a16:creationId xmlns:a16="http://schemas.microsoft.com/office/drawing/2014/main" id="{165A142D-14FC-0261-4B20-1E35C313366F}"/>
              </a:ext>
            </a:extLst>
          </p:cNvPr>
          <p:cNvSpPr txBox="1">
            <a:spLocks/>
          </p:cNvSpPr>
          <p:nvPr userDrawn="1"/>
        </p:nvSpPr>
        <p:spPr>
          <a:xfrm>
            <a:off x="2540309" y="2874806"/>
            <a:ext cx="7837714" cy="1881767"/>
          </a:xfrm>
          <a:prstGeom prst="rect">
            <a:avLst/>
          </a:prstGeom>
        </p:spPr>
        <p:txBody>
          <a:bodyPr vert="horz" lIns="91440" tIns="45720" rIns="91440" bIns="45720" rtlCol="0" anchor="ctr">
            <a:noAutofit/>
          </a:bodyPr>
          <a:lstStyle>
            <a:lvl1pPr algn="ctr" defTabSz="914400" rtl="0" eaLnBrk="1" latinLnBrk="0" hangingPunct="1">
              <a:lnSpc>
                <a:spcPct val="80000"/>
              </a:lnSpc>
              <a:spcBef>
                <a:spcPct val="0"/>
              </a:spcBef>
              <a:buNone/>
              <a:defRPr sz="4000" kern="1200" cap="all" spc="200" baseline="0">
                <a:solidFill>
                  <a:schemeClr val="bg1"/>
                </a:solidFill>
                <a:latin typeface="Century Gothic" panose="020B0502020202020204" pitchFamily="34" charset="0"/>
                <a:ea typeface="+mj-ea"/>
                <a:cs typeface="+mj-cs"/>
              </a:defRPr>
            </a:lvl1pPr>
          </a:lstStyle>
          <a:p>
            <a:r>
              <a:rPr lang="tr-TR" dirty="0">
                <a:solidFill>
                  <a:srgbClr val="04436E"/>
                </a:solidFill>
              </a:rPr>
              <a:t>TEŞEKKÜRLER</a:t>
            </a:r>
            <a:endParaRPr lang="en-US" dirty="0">
              <a:solidFill>
                <a:srgbClr val="04436E"/>
              </a:solidFill>
            </a:endParaRPr>
          </a:p>
        </p:txBody>
      </p:sp>
      <p:pic>
        <p:nvPicPr>
          <p:cNvPr id="4" name="Resim 3" descr="panorama, siyah beyaz içeren bir resim">
            <a:extLst>
              <a:ext uri="{FF2B5EF4-FFF2-40B4-BE49-F238E27FC236}">
                <a16:creationId xmlns:a16="http://schemas.microsoft.com/office/drawing/2014/main" id="{E7B450C8-5EC1-4AA8-A973-38749A93AF3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5125604"/>
            <a:ext cx="12192000" cy="1728216"/>
          </a:xfrm>
          <a:prstGeom prst="rect">
            <a:avLst/>
          </a:prstGeom>
        </p:spPr>
      </p:pic>
    </p:spTree>
    <p:extLst>
      <p:ext uri="{BB962C8B-B14F-4D97-AF65-F5344CB8AC3E}">
        <p14:creationId xmlns:p14="http://schemas.microsoft.com/office/powerpoint/2010/main" val="1358852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a:prstGeom prst="rect">
            <a:avLst/>
          </a:prstGeom>
        </p:spPr>
        <p:txBody>
          <a:bodyPr>
            <a:normAutofit/>
          </a:bodyPr>
          <a:lstStyle>
            <a:lvl1pPr>
              <a:defRPr sz="3200" b="0" i="0">
                <a:latin typeface="Century Gothic" panose="020B0502020202020204" pitchFamily="34" charset="0"/>
              </a:defRPr>
            </a:lvl1pPr>
          </a:lstStyle>
          <a:p>
            <a:r>
              <a:rPr lang="tr-TR"/>
              <a:t>Asıl başlık stili için tıklatın</a:t>
            </a:r>
            <a:endParaRPr lang="en-US" dirty="0"/>
          </a:p>
        </p:txBody>
      </p:sp>
      <p:pic>
        <p:nvPicPr>
          <p:cNvPr id="8" name="Resim 7">
            <a:extLst>
              <a:ext uri="{FF2B5EF4-FFF2-40B4-BE49-F238E27FC236}">
                <a16:creationId xmlns:a16="http://schemas.microsoft.com/office/drawing/2014/main" id="{251910B5-ED81-25C7-77EC-D5FBDBE4AE9F}"/>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sp>
        <p:nvSpPr>
          <p:cNvPr id="6" name="Resim Yer Tutucusu 5">
            <a:extLst>
              <a:ext uri="{FF2B5EF4-FFF2-40B4-BE49-F238E27FC236}">
                <a16:creationId xmlns:a16="http://schemas.microsoft.com/office/drawing/2014/main" id="{7315F976-1B17-719A-F124-BEE18BD173DF}"/>
              </a:ext>
            </a:extLst>
          </p:cNvPr>
          <p:cNvSpPr>
            <a:spLocks noGrp="1"/>
          </p:cNvSpPr>
          <p:nvPr>
            <p:ph type="pic" sz="quarter" idx="10"/>
          </p:nvPr>
        </p:nvSpPr>
        <p:spPr>
          <a:xfrm>
            <a:off x="1023938" y="2236788"/>
            <a:ext cx="9720262" cy="3695700"/>
          </a:xfrm>
        </p:spPr>
        <p:txBody>
          <a:bodyPr/>
          <a:lstStyle/>
          <a:p>
            <a:r>
              <a:rPr lang="tr-TR"/>
              <a:t>Resim eklemek için simgeyi tıklatın</a:t>
            </a:r>
          </a:p>
        </p:txBody>
      </p:sp>
      <p:pic>
        <p:nvPicPr>
          <p:cNvPr id="3" name="Resim 2">
            <a:extLst>
              <a:ext uri="{FF2B5EF4-FFF2-40B4-BE49-F238E27FC236}">
                <a16:creationId xmlns:a16="http://schemas.microsoft.com/office/drawing/2014/main" id="{0D73A016-E19A-D764-60CC-636C65E575B0}"/>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sp>
        <p:nvSpPr>
          <p:cNvPr id="4" name="Aynı Kenardaki Köşeleri Yuvarlatılmış Dikdörtgen 26">
            <a:extLst>
              <a:ext uri="{FF2B5EF4-FFF2-40B4-BE49-F238E27FC236}">
                <a16:creationId xmlns:a16="http://schemas.microsoft.com/office/drawing/2014/main" id="{3E94A130-B2D5-7887-1376-C52EA7DBC5A1}"/>
              </a:ext>
            </a:extLst>
          </p:cNvPr>
          <p:cNvSpPr/>
          <p:nvPr/>
        </p:nvSpPr>
        <p:spPr>
          <a:xfrm rot="5400000" flipH="1">
            <a:off x="5486397" y="1123405"/>
            <a:ext cx="248200" cy="11220994"/>
          </a:xfrm>
          <a:prstGeom prst="round2SameRect">
            <a:avLst/>
          </a:prstGeom>
          <a:solidFill>
            <a:srgbClr val="0772B5"/>
          </a:solid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5" name="Resim 4">
            <a:extLst>
              <a:ext uri="{FF2B5EF4-FFF2-40B4-BE49-F238E27FC236}">
                <a16:creationId xmlns:a16="http://schemas.microsoft.com/office/drawing/2014/main" id="{C27304DA-F99D-991B-30B3-F84A1C572A21}"/>
              </a:ext>
            </a:extLst>
          </p:cNvPr>
          <p:cNvPicPr>
            <a:picLocks noChangeAspect="1"/>
          </p:cNvPicPr>
          <p:nvPr/>
        </p:nvPicPr>
        <p:blipFill>
          <a:blip r:embed="rId3"/>
          <a:stretch>
            <a:fillRect/>
          </a:stretch>
        </p:blipFill>
        <p:spPr>
          <a:xfrm>
            <a:off x="46333" y="450269"/>
            <a:ext cx="313509" cy="6146833"/>
          </a:xfrm>
          <a:prstGeom prst="rect">
            <a:avLst/>
          </a:prstGeom>
        </p:spPr>
      </p:pic>
      <p:sp>
        <p:nvSpPr>
          <p:cNvPr id="7" name="Aynı Kenardaki Köşeleri Yuvarlatılmış Dikdörtgen 26">
            <a:extLst>
              <a:ext uri="{FF2B5EF4-FFF2-40B4-BE49-F238E27FC236}">
                <a16:creationId xmlns:a16="http://schemas.microsoft.com/office/drawing/2014/main" id="{B6802F46-9567-A39C-6B69-8DD4D651AD0C}"/>
              </a:ext>
            </a:extLst>
          </p:cNvPr>
          <p:cNvSpPr/>
          <p:nvPr/>
        </p:nvSpPr>
        <p:spPr>
          <a:xfrm rot="5400000" flipH="1" flipV="1">
            <a:off x="11594827" y="6260826"/>
            <a:ext cx="260898" cy="93345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noFill/>
            </a:endParaRPr>
          </a:p>
        </p:txBody>
      </p:sp>
      <p:sp>
        <p:nvSpPr>
          <p:cNvPr id="10" name="Aynı Kenardaki Köşeleri Yuvarlatılmış Dikdörtgen 26">
            <a:extLst>
              <a:ext uri="{FF2B5EF4-FFF2-40B4-BE49-F238E27FC236}">
                <a16:creationId xmlns:a16="http://schemas.microsoft.com/office/drawing/2014/main" id="{858E9CB3-35B2-9016-FAEF-7641EDF4667D}"/>
              </a:ext>
            </a:extLst>
          </p:cNvPr>
          <p:cNvSpPr/>
          <p:nvPr/>
        </p:nvSpPr>
        <p:spPr>
          <a:xfrm rot="5400000" flipH="1" flipV="1">
            <a:off x="5890054" y="-5889990"/>
            <a:ext cx="419100" cy="12199077"/>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1" name="Resim 10">
            <a:extLst>
              <a:ext uri="{FF2B5EF4-FFF2-40B4-BE49-F238E27FC236}">
                <a16:creationId xmlns:a16="http://schemas.microsoft.com/office/drawing/2014/main" id="{14089057-C5E3-DA0B-5AD0-70F655F0E184}"/>
              </a:ext>
            </a:extLst>
          </p:cNvPr>
          <p:cNvPicPr>
            <a:picLocks noChangeAspect="1"/>
          </p:cNvPicPr>
          <p:nvPr/>
        </p:nvPicPr>
        <p:blipFill>
          <a:blip r:embed="rId2"/>
          <a:stretch>
            <a:fillRect/>
          </a:stretch>
        </p:blipFill>
        <p:spPr>
          <a:xfrm>
            <a:off x="4827" y="4762"/>
            <a:ext cx="407194" cy="407194"/>
          </a:xfrm>
          <a:prstGeom prst="rect">
            <a:avLst/>
          </a:prstGeom>
        </p:spPr>
      </p:pic>
      <p:sp>
        <p:nvSpPr>
          <p:cNvPr id="13" name="Metin kutusu 12">
            <a:extLst>
              <a:ext uri="{FF2B5EF4-FFF2-40B4-BE49-F238E27FC236}">
                <a16:creationId xmlns:a16="http://schemas.microsoft.com/office/drawing/2014/main" id="{AAF848E8-1A40-B750-9B66-B936102A3D8C}"/>
              </a:ext>
            </a:extLst>
          </p:cNvPr>
          <p:cNvSpPr txBox="1"/>
          <p:nvPr/>
        </p:nvSpPr>
        <p:spPr>
          <a:xfrm>
            <a:off x="11180172" y="6560396"/>
            <a:ext cx="971008" cy="338554"/>
          </a:xfrm>
          <a:prstGeom prst="rect">
            <a:avLst/>
          </a:prstGeom>
          <a:noFill/>
        </p:spPr>
        <p:txBody>
          <a:bodyPr wrap="square" rtlCol="0">
            <a:spAutoFit/>
          </a:bodyPr>
          <a:lstStyle/>
          <a:p>
            <a:fld id="{664ACD40-813E-4CD7-BAA0-FA146C4C113D}" type="slidenum">
              <a:rPr lang="tr-TR" sz="1600" smtClean="0">
                <a:solidFill>
                  <a:schemeClr val="bg1"/>
                </a:solidFill>
              </a:rPr>
              <a:t>‹#›</a:t>
            </a:fld>
            <a:r>
              <a:rPr lang="tr-TR" sz="1600" dirty="0">
                <a:solidFill>
                  <a:schemeClr val="bg1"/>
                </a:solidFill>
              </a:rPr>
              <a:t>/130</a:t>
            </a:r>
          </a:p>
        </p:txBody>
      </p:sp>
    </p:spTree>
    <p:extLst>
      <p:ext uri="{BB962C8B-B14F-4D97-AF65-F5344CB8AC3E}">
        <p14:creationId xmlns:p14="http://schemas.microsoft.com/office/powerpoint/2010/main" val="635176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2_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a:prstGeom prst="rect">
            <a:avLst/>
          </a:prstGeom>
        </p:spPr>
        <p:txBody>
          <a:bodyPr>
            <a:normAutofit/>
          </a:bodyPr>
          <a:lstStyle>
            <a:lvl1pPr>
              <a:defRPr sz="3200" b="0" i="0">
                <a:latin typeface="Century Gothic" panose="020B0502020202020204" pitchFamily="34" charset="0"/>
              </a:defRPr>
            </a:lvl1pPr>
          </a:lstStyle>
          <a:p>
            <a:r>
              <a:rPr lang="tr-TR"/>
              <a:t>Asıl başlık stili için tıklatın</a:t>
            </a:r>
            <a:endParaRPr lang="en-US" dirty="0"/>
          </a:p>
        </p:txBody>
      </p:sp>
      <p:pic>
        <p:nvPicPr>
          <p:cNvPr id="8" name="Resim 7">
            <a:extLst>
              <a:ext uri="{FF2B5EF4-FFF2-40B4-BE49-F238E27FC236}">
                <a16:creationId xmlns:a16="http://schemas.microsoft.com/office/drawing/2014/main" id="{251910B5-ED81-25C7-77EC-D5FBDBE4AE9F}"/>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sp>
        <p:nvSpPr>
          <p:cNvPr id="11" name="İçerik Yer Tutucusu 10">
            <a:extLst>
              <a:ext uri="{FF2B5EF4-FFF2-40B4-BE49-F238E27FC236}">
                <a16:creationId xmlns:a16="http://schemas.microsoft.com/office/drawing/2014/main" id="{4053D6A6-AE79-6DD4-29E0-991387FB734E}"/>
              </a:ext>
            </a:extLst>
          </p:cNvPr>
          <p:cNvSpPr>
            <a:spLocks noGrp="1"/>
          </p:cNvSpPr>
          <p:nvPr>
            <p:ph sz="quarter" idx="10"/>
          </p:nvPr>
        </p:nvSpPr>
        <p:spPr>
          <a:xfrm>
            <a:off x="1023938" y="2084388"/>
            <a:ext cx="9720262" cy="3903662"/>
          </a:xfrm>
        </p:spPr>
        <p:txBody>
          <a:bodyPr/>
          <a:lstStyle>
            <a:lvl1pPr>
              <a:defRPr b="0" i="0">
                <a:latin typeface="Century Gothic" panose="020B0502020202020204" pitchFamily="34" charset="0"/>
              </a:defRPr>
            </a:lvl1pPr>
            <a:lvl2pPr>
              <a:defRPr b="0" i="0">
                <a:latin typeface="Century Gothic" panose="020B0502020202020204" pitchFamily="34" charset="0"/>
              </a:defRPr>
            </a:lvl2pPr>
            <a:lvl3pPr>
              <a:defRPr b="0" i="0">
                <a:latin typeface="Century Gothic" panose="020B0502020202020204" pitchFamily="34" charset="0"/>
              </a:defRPr>
            </a:lvl3pPr>
            <a:lvl4pPr>
              <a:defRPr b="0" i="0">
                <a:latin typeface="Century Gothic" panose="020B0502020202020204" pitchFamily="34" charset="0"/>
              </a:defRPr>
            </a:lvl4pPr>
            <a:lvl5pPr>
              <a:defRPr b="0" i="0">
                <a:latin typeface="Century Gothic" panose="020B0502020202020204" pitchFamily="34"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pic>
        <p:nvPicPr>
          <p:cNvPr id="3" name="Resim 2">
            <a:extLst>
              <a:ext uri="{FF2B5EF4-FFF2-40B4-BE49-F238E27FC236}">
                <a16:creationId xmlns:a16="http://schemas.microsoft.com/office/drawing/2014/main" id="{DE34AD43-241D-58B8-4189-3DAEE170B554}"/>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sp>
        <p:nvSpPr>
          <p:cNvPr id="4" name="Aynı Kenardaki Köşeleri Yuvarlatılmış Dikdörtgen 26">
            <a:extLst>
              <a:ext uri="{FF2B5EF4-FFF2-40B4-BE49-F238E27FC236}">
                <a16:creationId xmlns:a16="http://schemas.microsoft.com/office/drawing/2014/main" id="{C5ED6A6C-2E48-8ED3-BEF3-90614D485EE9}"/>
              </a:ext>
            </a:extLst>
          </p:cNvPr>
          <p:cNvSpPr/>
          <p:nvPr/>
        </p:nvSpPr>
        <p:spPr>
          <a:xfrm rot="5400000" flipH="1">
            <a:off x="5486397" y="1123405"/>
            <a:ext cx="248200" cy="11220994"/>
          </a:xfrm>
          <a:prstGeom prst="round2SameRect">
            <a:avLst/>
          </a:prstGeom>
          <a:solidFill>
            <a:srgbClr val="0772B5"/>
          </a:solid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5" name="Resim 4">
            <a:extLst>
              <a:ext uri="{FF2B5EF4-FFF2-40B4-BE49-F238E27FC236}">
                <a16:creationId xmlns:a16="http://schemas.microsoft.com/office/drawing/2014/main" id="{B0E1DD09-A81B-6B26-CAE8-B83D1F25FC0D}"/>
              </a:ext>
            </a:extLst>
          </p:cNvPr>
          <p:cNvPicPr>
            <a:picLocks noChangeAspect="1"/>
          </p:cNvPicPr>
          <p:nvPr/>
        </p:nvPicPr>
        <p:blipFill>
          <a:blip r:embed="rId3"/>
          <a:stretch>
            <a:fillRect/>
          </a:stretch>
        </p:blipFill>
        <p:spPr>
          <a:xfrm>
            <a:off x="46333" y="450269"/>
            <a:ext cx="313509" cy="6146833"/>
          </a:xfrm>
          <a:prstGeom prst="rect">
            <a:avLst/>
          </a:prstGeom>
        </p:spPr>
      </p:pic>
      <p:sp>
        <p:nvSpPr>
          <p:cNvPr id="6" name="Aynı Kenardaki Köşeleri Yuvarlatılmış Dikdörtgen 26">
            <a:extLst>
              <a:ext uri="{FF2B5EF4-FFF2-40B4-BE49-F238E27FC236}">
                <a16:creationId xmlns:a16="http://schemas.microsoft.com/office/drawing/2014/main" id="{A0A074BE-657F-28BE-4A4F-CA8119F51EF7}"/>
              </a:ext>
            </a:extLst>
          </p:cNvPr>
          <p:cNvSpPr/>
          <p:nvPr/>
        </p:nvSpPr>
        <p:spPr>
          <a:xfrm rot="5400000" flipH="1" flipV="1">
            <a:off x="11594827" y="6260826"/>
            <a:ext cx="260898" cy="93345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noFill/>
            </a:endParaRPr>
          </a:p>
        </p:txBody>
      </p:sp>
      <p:sp>
        <p:nvSpPr>
          <p:cNvPr id="7" name="Aynı Kenardaki Köşeleri Yuvarlatılmış Dikdörtgen 26">
            <a:extLst>
              <a:ext uri="{FF2B5EF4-FFF2-40B4-BE49-F238E27FC236}">
                <a16:creationId xmlns:a16="http://schemas.microsoft.com/office/drawing/2014/main" id="{1FE2D5E2-F306-008C-0DDB-B9349DD3A99B}"/>
              </a:ext>
            </a:extLst>
          </p:cNvPr>
          <p:cNvSpPr/>
          <p:nvPr/>
        </p:nvSpPr>
        <p:spPr>
          <a:xfrm rot="5400000" flipH="1" flipV="1">
            <a:off x="5890054" y="-5889990"/>
            <a:ext cx="419100" cy="12199077"/>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9" name="Resim 8">
            <a:extLst>
              <a:ext uri="{FF2B5EF4-FFF2-40B4-BE49-F238E27FC236}">
                <a16:creationId xmlns:a16="http://schemas.microsoft.com/office/drawing/2014/main" id="{F73B7170-DC02-7B60-B749-63AAEF219896}"/>
              </a:ext>
            </a:extLst>
          </p:cNvPr>
          <p:cNvPicPr>
            <a:picLocks noChangeAspect="1"/>
          </p:cNvPicPr>
          <p:nvPr/>
        </p:nvPicPr>
        <p:blipFill>
          <a:blip r:embed="rId2"/>
          <a:stretch>
            <a:fillRect/>
          </a:stretch>
        </p:blipFill>
        <p:spPr>
          <a:xfrm>
            <a:off x="4827" y="4762"/>
            <a:ext cx="407194" cy="407194"/>
          </a:xfrm>
          <a:prstGeom prst="rect">
            <a:avLst/>
          </a:prstGeom>
        </p:spPr>
      </p:pic>
      <p:sp>
        <p:nvSpPr>
          <p:cNvPr id="12" name="Metin kutusu 11">
            <a:extLst>
              <a:ext uri="{FF2B5EF4-FFF2-40B4-BE49-F238E27FC236}">
                <a16:creationId xmlns:a16="http://schemas.microsoft.com/office/drawing/2014/main" id="{D34F1BBE-C61F-1344-AAC1-E7AB6EF08FC4}"/>
              </a:ext>
            </a:extLst>
          </p:cNvPr>
          <p:cNvSpPr txBox="1"/>
          <p:nvPr/>
        </p:nvSpPr>
        <p:spPr>
          <a:xfrm>
            <a:off x="11180172" y="6560396"/>
            <a:ext cx="971008" cy="338554"/>
          </a:xfrm>
          <a:prstGeom prst="rect">
            <a:avLst/>
          </a:prstGeom>
          <a:noFill/>
        </p:spPr>
        <p:txBody>
          <a:bodyPr wrap="square" rtlCol="0">
            <a:spAutoFit/>
          </a:bodyPr>
          <a:lstStyle/>
          <a:p>
            <a:fld id="{664ACD40-813E-4CD7-BAA0-FA146C4C113D}" type="slidenum">
              <a:rPr lang="tr-TR" sz="1600" smtClean="0">
                <a:solidFill>
                  <a:schemeClr val="bg1"/>
                </a:solidFill>
              </a:rPr>
              <a:t>‹#›</a:t>
            </a:fld>
            <a:r>
              <a:rPr lang="tr-TR" sz="1600" dirty="0">
                <a:solidFill>
                  <a:schemeClr val="bg1"/>
                </a:solidFill>
              </a:rPr>
              <a:t>/130</a:t>
            </a:r>
          </a:p>
        </p:txBody>
      </p:sp>
    </p:spTree>
    <p:extLst>
      <p:ext uri="{BB962C8B-B14F-4D97-AF65-F5344CB8AC3E}">
        <p14:creationId xmlns:p14="http://schemas.microsoft.com/office/powerpoint/2010/main" val="3297897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3_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a:prstGeom prst="rect">
            <a:avLst/>
          </a:prstGeom>
        </p:spPr>
        <p:txBody>
          <a:bodyPr>
            <a:normAutofit/>
          </a:bodyPr>
          <a:lstStyle>
            <a:lvl1pPr>
              <a:defRPr sz="3200" b="0" i="0">
                <a:latin typeface="Century Gothic" panose="020B0502020202020204" pitchFamily="34" charset="0"/>
              </a:defRPr>
            </a:lvl1pPr>
          </a:lstStyle>
          <a:p>
            <a:r>
              <a:rPr lang="tr-TR"/>
              <a:t>Asıl başlık stili için tıklatın</a:t>
            </a:r>
            <a:endParaRPr lang="en-US" dirty="0"/>
          </a:p>
        </p:txBody>
      </p:sp>
      <p:pic>
        <p:nvPicPr>
          <p:cNvPr id="8" name="Resim 7">
            <a:extLst>
              <a:ext uri="{FF2B5EF4-FFF2-40B4-BE49-F238E27FC236}">
                <a16:creationId xmlns:a16="http://schemas.microsoft.com/office/drawing/2014/main" id="{251910B5-ED81-25C7-77EC-D5FBDBE4AE9F}"/>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sp>
        <p:nvSpPr>
          <p:cNvPr id="11" name="İçerik Yer Tutucusu 10">
            <a:extLst>
              <a:ext uri="{FF2B5EF4-FFF2-40B4-BE49-F238E27FC236}">
                <a16:creationId xmlns:a16="http://schemas.microsoft.com/office/drawing/2014/main" id="{4053D6A6-AE79-6DD4-29E0-991387FB734E}"/>
              </a:ext>
            </a:extLst>
          </p:cNvPr>
          <p:cNvSpPr>
            <a:spLocks noGrp="1"/>
          </p:cNvSpPr>
          <p:nvPr>
            <p:ph sz="quarter" idx="10"/>
          </p:nvPr>
        </p:nvSpPr>
        <p:spPr>
          <a:xfrm>
            <a:off x="1024128" y="2237368"/>
            <a:ext cx="4819301" cy="3903662"/>
          </a:xfrm>
        </p:spPr>
        <p:txBody>
          <a:bodyPr/>
          <a:lstStyle>
            <a:lvl1pPr>
              <a:defRPr b="0" i="0">
                <a:latin typeface="Century Gothic" panose="020B0502020202020204" pitchFamily="34" charset="0"/>
              </a:defRPr>
            </a:lvl1pPr>
            <a:lvl2pPr>
              <a:defRPr b="0" i="0">
                <a:latin typeface="Century Gothic" panose="020B0502020202020204" pitchFamily="34" charset="0"/>
              </a:defRPr>
            </a:lvl2pPr>
            <a:lvl3pPr>
              <a:defRPr b="0" i="0">
                <a:latin typeface="Century Gothic" panose="020B0502020202020204" pitchFamily="34" charset="0"/>
              </a:defRPr>
            </a:lvl3pPr>
            <a:lvl4pPr>
              <a:defRPr b="0" i="0">
                <a:latin typeface="Century Gothic" panose="020B0502020202020204" pitchFamily="34" charset="0"/>
              </a:defRPr>
            </a:lvl4pPr>
            <a:lvl5pPr>
              <a:defRPr b="0" i="0">
                <a:latin typeface="Century Gothic" panose="020B0502020202020204" pitchFamily="34"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3" name="İçerik Yer Tutucusu 10">
            <a:extLst>
              <a:ext uri="{FF2B5EF4-FFF2-40B4-BE49-F238E27FC236}">
                <a16:creationId xmlns:a16="http://schemas.microsoft.com/office/drawing/2014/main" id="{C3D71B7A-646F-B5AE-713A-EF6857EB5E04}"/>
              </a:ext>
            </a:extLst>
          </p:cNvPr>
          <p:cNvSpPr>
            <a:spLocks noGrp="1"/>
          </p:cNvSpPr>
          <p:nvPr>
            <p:ph sz="quarter" idx="11"/>
          </p:nvPr>
        </p:nvSpPr>
        <p:spPr>
          <a:xfrm>
            <a:off x="5919513" y="2237368"/>
            <a:ext cx="4819301" cy="3903662"/>
          </a:xfrm>
        </p:spPr>
        <p:txBody>
          <a:bodyPr/>
          <a:lstStyle>
            <a:lvl1pPr>
              <a:defRPr b="0" i="0">
                <a:latin typeface="Century Gothic" panose="020B0502020202020204" pitchFamily="34" charset="0"/>
              </a:defRPr>
            </a:lvl1pPr>
            <a:lvl2pPr>
              <a:defRPr b="0" i="0">
                <a:latin typeface="Century Gothic" panose="020B0502020202020204" pitchFamily="34" charset="0"/>
              </a:defRPr>
            </a:lvl2pPr>
            <a:lvl3pPr>
              <a:defRPr b="0" i="0">
                <a:latin typeface="Century Gothic" panose="020B0502020202020204" pitchFamily="34" charset="0"/>
              </a:defRPr>
            </a:lvl3pPr>
            <a:lvl4pPr>
              <a:defRPr b="0" i="0">
                <a:latin typeface="Century Gothic" panose="020B0502020202020204" pitchFamily="34" charset="0"/>
              </a:defRPr>
            </a:lvl4pPr>
            <a:lvl5pPr>
              <a:defRPr b="0" i="0">
                <a:latin typeface="Century Gothic" panose="020B0502020202020204" pitchFamily="34"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pic>
        <p:nvPicPr>
          <p:cNvPr id="4" name="Resim 3">
            <a:extLst>
              <a:ext uri="{FF2B5EF4-FFF2-40B4-BE49-F238E27FC236}">
                <a16:creationId xmlns:a16="http://schemas.microsoft.com/office/drawing/2014/main" id="{5BDAE0F9-9B65-77DF-FD7C-8377994FA9C8}"/>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sp>
        <p:nvSpPr>
          <p:cNvPr id="6" name="Aynı Kenardaki Köşeleri Yuvarlatılmış Dikdörtgen 26">
            <a:extLst>
              <a:ext uri="{FF2B5EF4-FFF2-40B4-BE49-F238E27FC236}">
                <a16:creationId xmlns:a16="http://schemas.microsoft.com/office/drawing/2014/main" id="{5320841B-9E2F-9486-700D-FC1EC1742CEE}"/>
              </a:ext>
            </a:extLst>
          </p:cNvPr>
          <p:cNvSpPr/>
          <p:nvPr/>
        </p:nvSpPr>
        <p:spPr>
          <a:xfrm rot="5400000" flipH="1">
            <a:off x="5486397" y="1123405"/>
            <a:ext cx="248200" cy="11220994"/>
          </a:xfrm>
          <a:prstGeom prst="round2SameRect">
            <a:avLst/>
          </a:prstGeom>
          <a:solidFill>
            <a:srgbClr val="0772B5"/>
          </a:solid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7" name="Resim 6">
            <a:extLst>
              <a:ext uri="{FF2B5EF4-FFF2-40B4-BE49-F238E27FC236}">
                <a16:creationId xmlns:a16="http://schemas.microsoft.com/office/drawing/2014/main" id="{B567ECFF-C9C8-946C-5142-181F676A519B}"/>
              </a:ext>
            </a:extLst>
          </p:cNvPr>
          <p:cNvPicPr>
            <a:picLocks noChangeAspect="1"/>
          </p:cNvPicPr>
          <p:nvPr/>
        </p:nvPicPr>
        <p:blipFill>
          <a:blip r:embed="rId3"/>
          <a:stretch>
            <a:fillRect/>
          </a:stretch>
        </p:blipFill>
        <p:spPr>
          <a:xfrm>
            <a:off x="46333" y="450269"/>
            <a:ext cx="313509" cy="6146833"/>
          </a:xfrm>
          <a:prstGeom prst="rect">
            <a:avLst/>
          </a:prstGeom>
        </p:spPr>
      </p:pic>
      <p:sp>
        <p:nvSpPr>
          <p:cNvPr id="9" name="Aynı Kenardaki Köşeleri Yuvarlatılmış Dikdörtgen 26">
            <a:extLst>
              <a:ext uri="{FF2B5EF4-FFF2-40B4-BE49-F238E27FC236}">
                <a16:creationId xmlns:a16="http://schemas.microsoft.com/office/drawing/2014/main" id="{A6D13AB6-F7CE-2D7C-B186-95C59426B91F}"/>
              </a:ext>
            </a:extLst>
          </p:cNvPr>
          <p:cNvSpPr/>
          <p:nvPr/>
        </p:nvSpPr>
        <p:spPr>
          <a:xfrm rot="5400000" flipH="1" flipV="1">
            <a:off x="11594827" y="6260826"/>
            <a:ext cx="260898" cy="93345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noFill/>
            </a:endParaRPr>
          </a:p>
        </p:txBody>
      </p:sp>
      <p:sp>
        <p:nvSpPr>
          <p:cNvPr id="10" name="Aynı Kenardaki Köşeleri Yuvarlatılmış Dikdörtgen 26">
            <a:extLst>
              <a:ext uri="{FF2B5EF4-FFF2-40B4-BE49-F238E27FC236}">
                <a16:creationId xmlns:a16="http://schemas.microsoft.com/office/drawing/2014/main" id="{04F73CF7-C9A5-2E26-FCE2-0B77F813C367}"/>
              </a:ext>
            </a:extLst>
          </p:cNvPr>
          <p:cNvSpPr/>
          <p:nvPr/>
        </p:nvSpPr>
        <p:spPr>
          <a:xfrm rot="5400000" flipH="1" flipV="1">
            <a:off x="5890054" y="-5889990"/>
            <a:ext cx="419100" cy="12199077"/>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2" name="Resim 11">
            <a:extLst>
              <a:ext uri="{FF2B5EF4-FFF2-40B4-BE49-F238E27FC236}">
                <a16:creationId xmlns:a16="http://schemas.microsoft.com/office/drawing/2014/main" id="{0DAE68B5-5CDB-9470-2704-8A793594D8F1}"/>
              </a:ext>
            </a:extLst>
          </p:cNvPr>
          <p:cNvPicPr>
            <a:picLocks noChangeAspect="1"/>
          </p:cNvPicPr>
          <p:nvPr/>
        </p:nvPicPr>
        <p:blipFill>
          <a:blip r:embed="rId2"/>
          <a:stretch>
            <a:fillRect/>
          </a:stretch>
        </p:blipFill>
        <p:spPr>
          <a:xfrm>
            <a:off x="4827" y="4762"/>
            <a:ext cx="407194" cy="407194"/>
          </a:xfrm>
          <a:prstGeom prst="rect">
            <a:avLst/>
          </a:prstGeom>
        </p:spPr>
      </p:pic>
      <p:sp>
        <p:nvSpPr>
          <p:cNvPr id="5" name="Metin kutusu 4">
            <a:extLst>
              <a:ext uri="{FF2B5EF4-FFF2-40B4-BE49-F238E27FC236}">
                <a16:creationId xmlns:a16="http://schemas.microsoft.com/office/drawing/2014/main" id="{CD0380D2-D771-2925-B085-15FC6656BFF0}"/>
              </a:ext>
            </a:extLst>
          </p:cNvPr>
          <p:cNvSpPr txBox="1"/>
          <p:nvPr/>
        </p:nvSpPr>
        <p:spPr>
          <a:xfrm>
            <a:off x="11180172" y="6560396"/>
            <a:ext cx="971008" cy="338554"/>
          </a:xfrm>
          <a:prstGeom prst="rect">
            <a:avLst/>
          </a:prstGeom>
          <a:noFill/>
        </p:spPr>
        <p:txBody>
          <a:bodyPr wrap="square" rtlCol="0">
            <a:spAutoFit/>
          </a:bodyPr>
          <a:lstStyle/>
          <a:p>
            <a:fld id="{664ACD40-813E-4CD7-BAA0-FA146C4C113D}" type="slidenum">
              <a:rPr lang="tr-TR" sz="1600" smtClean="0">
                <a:solidFill>
                  <a:schemeClr val="bg1"/>
                </a:solidFill>
              </a:rPr>
              <a:t>‹#›</a:t>
            </a:fld>
            <a:r>
              <a:rPr lang="tr-TR" sz="1600" dirty="0">
                <a:solidFill>
                  <a:schemeClr val="bg1"/>
                </a:solidFill>
              </a:rPr>
              <a:t>/130</a:t>
            </a:r>
          </a:p>
        </p:txBody>
      </p:sp>
    </p:spTree>
    <p:extLst>
      <p:ext uri="{BB962C8B-B14F-4D97-AF65-F5344CB8AC3E}">
        <p14:creationId xmlns:p14="http://schemas.microsoft.com/office/powerpoint/2010/main" val="1963879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a:prstGeom prst="rect">
            <a:avLst/>
          </a:prstGeom>
        </p:spPr>
        <p:txBody>
          <a:bodyPr>
            <a:noAutofit/>
          </a:bodyPr>
          <a:lstStyle>
            <a:lvl1pPr>
              <a:lnSpc>
                <a:spcPct val="80000"/>
              </a:lnSpc>
              <a:defRPr sz="3200" b="0" i="0">
                <a:latin typeface="Century Gothic" panose="020B0502020202020204" pitchFamily="34" charset="0"/>
              </a:defRPr>
            </a:lvl1pPr>
          </a:lstStyle>
          <a:p>
            <a:r>
              <a:rPr lang="tr-TR"/>
              <a:t>Asıl başlık stili için tıklatın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b="0" i="0">
                <a:latin typeface="Century Gothic" panose="020B0502020202020204" pitchFamily="34" charset="0"/>
              </a:defRPr>
            </a:lvl1pPr>
            <a:lvl2pPr>
              <a:defRPr sz="2000" b="0" i="0">
                <a:latin typeface="Century Gothic" panose="020B0502020202020204" pitchFamily="34" charset="0"/>
              </a:defRPr>
            </a:lvl2pPr>
            <a:lvl3pPr>
              <a:defRPr sz="1600" b="0" i="0">
                <a:latin typeface="Century Gothic" panose="020B0502020202020204" pitchFamily="34" charset="0"/>
              </a:defRPr>
            </a:lvl3pPr>
            <a:lvl4pPr>
              <a:defRPr sz="1600" b="0" i="0">
                <a:latin typeface="Century Gothic" panose="020B0502020202020204" pitchFamily="34" charset="0"/>
              </a:defRPr>
            </a:lvl4pPr>
            <a:lvl5pPr>
              <a:defRPr sz="1600" b="0" i="0">
                <a:latin typeface="Century Gothic" panose="020B0502020202020204" pitchFamily="34" charset="0"/>
              </a:defRPr>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b="0" i="0">
                <a:latin typeface="Century Gothic" panose="020B0502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pic>
        <p:nvPicPr>
          <p:cNvPr id="10" name="Resim 9">
            <a:extLst>
              <a:ext uri="{FF2B5EF4-FFF2-40B4-BE49-F238E27FC236}">
                <a16:creationId xmlns:a16="http://schemas.microsoft.com/office/drawing/2014/main" id="{E1480360-13E4-F4B3-E427-27346E508B46}"/>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pic>
        <p:nvPicPr>
          <p:cNvPr id="2" name="Resim 1">
            <a:extLst>
              <a:ext uri="{FF2B5EF4-FFF2-40B4-BE49-F238E27FC236}">
                <a16:creationId xmlns:a16="http://schemas.microsoft.com/office/drawing/2014/main" id="{E9C7F48C-21C4-4F89-7551-32D21BE01C42}"/>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sp>
        <p:nvSpPr>
          <p:cNvPr id="5" name="Aynı Kenardaki Köşeleri Yuvarlatılmış Dikdörtgen 26">
            <a:extLst>
              <a:ext uri="{FF2B5EF4-FFF2-40B4-BE49-F238E27FC236}">
                <a16:creationId xmlns:a16="http://schemas.microsoft.com/office/drawing/2014/main" id="{065C6582-FA6F-CFC4-BCD4-56F1D6ACBCDB}"/>
              </a:ext>
            </a:extLst>
          </p:cNvPr>
          <p:cNvSpPr/>
          <p:nvPr/>
        </p:nvSpPr>
        <p:spPr>
          <a:xfrm rot="5400000" flipH="1">
            <a:off x="5486397" y="1123405"/>
            <a:ext cx="248200" cy="11220994"/>
          </a:xfrm>
          <a:prstGeom prst="round2SameRect">
            <a:avLst/>
          </a:prstGeom>
          <a:solidFill>
            <a:srgbClr val="0772B5"/>
          </a:solid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6" name="Resim 5">
            <a:extLst>
              <a:ext uri="{FF2B5EF4-FFF2-40B4-BE49-F238E27FC236}">
                <a16:creationId xmlns:a16="http://schemas.microsoft.com/office/drawing/2014/main" id="{D0BEE18A-9CA2-A442-9A03-FB2A47653B00}"/>
              </a:ext>
            </a:extLst>
          </p:cNvPr>
          <p:cNvPicPr>
            <a:picLocks noChangeAspect="1"/>
          </p:cNvPicPr>
          <p:nvPr/>
        </p:nvPicPr>
        <p:blipFill>
          <a:blip r:embed="rId3"/>
          <a:stretch>
            <a:fillRect/>
          </a:stretch>
        </p:blipFill>
        <p:spPr>
          <a:xfrm>
            <a:off x="46333" y="450269"/>
            <a:ext cx="313509" cy="6146833"/>
          </a:xfrm>
          <a:prstGeom prst="rect">
            <a:avLst/>
          </a:prstGeom>
        </p:spPr>
      </p:pic>
      <p:sp>
        <p:nvSpPr>
          <p:cNvPr id="7" name="Aynı Kenardaki Köşeleri Yuvarlatılmış Dikdörtgen 26">
            <a:extLst>
              <a:ext uri="{FF2B5EF4-FFF2-40B4-BE49-F238E27FC236}">
                <a16:creationId xmlns:a16="http://schemas.microsoft.com/office/drawing/2014/main" id="{6748C37D-26A4-8CD9-8E41-5D4184172E40}"/>
              </a:ext>
            </a:extLst>
          </p:cNvPr>
          <p:cNvSpPr/>
          <p:nvPr/>
        </p:nvSpPr>
        <p:spPr>
          <a:xfrm rot="5400000" flipH="1" flipV="1">
            <a:off x="11594827" y="6260826"/>
            <a:ext cx="260898" cy="93345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noFill/>
            </a:endParaRPr>
          </a:p>
        </p:txBody>
      </p:sp>
      <p:sp>
        <p:nvSpPr>
          <p:cNvPr id="9" name="Aynı Kenardaki Köşeleri Yuvarlatılmış Dikdörtgen 26">
            <a:extLst>
              <a:ext uri="{FF2B5EF4-FFF2-40B4-BE49-F238E27FC236}">
                <a16:creationId xmlns:a16="http://schemas.microsoft.com/office/drawing/2014/main" id="{4445C406-BEBF-69B6-9E12-F060634C5ADD}"/>
              </a:ext>
            </a:extLst>
          </p:cNvPr>
          <p:cNvSpPr/>
          <p:nvPr/>
        </p:nvSpPr>
        <p:spPr>
          <a:xfrm rot="5400000" flipH="1" flipV="1">
            <a:off x="5890054" y="-5889990"/>
            <a:ext cx="419100" cy="12199077"/>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1" name="Resim 10">
            <a:extLst>
              <a:ext uri="{FF2B5EF4-FFF2-40B4-BE49-F238E27FC236}">
                <a16:creationId xmlns:a16="http://schemas.microsoft.com/office/drawing/2014/main" id="{C4A76616-AD98-F41C-32F2-4376D0724EBE}"/>
              </a:ext>
            </a:extLst>
          </p:cNvPr>
          <p:cNvPicPr>
            <a:picLocks noChangeAspect="1"/>
          </p:cNvPicPr>
          <p:nvPr/>
        </p:nvPicPr>
        <p:blipFill>
          <a:blip r:embed="rId2"/>
          <a:stretch>
            <a:fillRect/>
          </a:stretch>
        </p:blipFill>
        <p:spPr>
          <a:xfrm>
            <a:off x="4827" y="4762"/>
            <a:ext cx="407194" cy="407194"/>
          </a:xfrm>
          <a:prstGeom prst="rect">
            <a:avLst/>
          </a:prstGeom>
        </p:spPr>
      </p:pic>
      <p:sp>
        <p:nvSpPr>
          <p:cNvPr id="12" name="Metin kutusu 11">
            <a:extLst>
              <a:ext uri="{FF2B5EF4-FFF2-40B4-BE49-F238E27FC236}">
                <a16:creationId xmlns:a16="http://schemas.microsoft.com/office/drawing/2014/main" id="{907911B6-7441-9F71-A407-275DC8286C80}"/>
              </a:ext>
            </a:extLst>
          </p:cNvPr>
          <p:cNvSpPr txBox="1"/>
          <p:nvPr/>
        </p:nvSpPr>
        <p:spPr>
          <a:xfrm>
            <a:off x="11180172" y="6560396"/>
            <a:ext cx="971008" cy="338554"/>
          </a:xfrm>
          <a:prstGeom prst="rect">
            <a:avLst/>
          </a:prstGeom>
          <a:noFill/>
        </p:spPr>
        <p:txBody>
          <a:bodyPr wrap="square" rtlCol="0">
            <a:spAutoFit/>
          </a:bodyPr>
          <a:lstStyle/>
          <a:p>
            <a:fld id="{664ACD40-813E-4CD7-BAA0-FA146C4C113D}" type="slidenum">
              <a:rPr lang="tr-TR" sz="1600" smtClean="0">
                <a:solidFill>
                  <a:schemeClr val="bg1"/>
                </a:solidFill>
              </a:rPr>
              <a:t>‹#›</a:t>
            </a:fld>
            <a:r>
              <a:rPr lang="tr-TR" sz="1600" dirty="0">
                <a:solidFill>
                  <a:schemeClr val="bg1"/>
                </a:solidFill>
              </a:rPr>
              <a:t>/130</a:t>
            </a:r>
          </a:p>
        </p:txBody>
      </p:sp>
    </p:spTree>
    <p:extLst>
      <p:ext uri="{BB962C8B-B14F-4D97-AF65-F5344CB8AC3E}">
        <p14:creationId xmlns:p14="http://schemas.microsoft.com/office/powerpoint/2010/main" val="2023713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a:prstGeom prst="rect">
            <a:avLst/>
          </a:prstGeom>
        </p:spPr>
        <p:txBody>
          <a:bodyPr anchor="ctr">
            <a:noAutofit/>
          </a:bodyPr>
          <a:lstStyle>
            <a:lvl1pPr algn="r">
              <a:defRPr sz="3200" b="0" i="0" spc="200" baseline="0">
                <a:latin typeface="Century Gothic" panose="020B0502020202020204" pitchFamily="34" charset="0"/>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0" y="-1"/>
            <a:ext cx="12188952" cy="4572000"/>
          </a:xfrm>
          <a:solidFill>
            <a:srgbClr val="0772B5"/>
          </a:solidFill>
        </p:spPr>
        <p:txBody>
          <a:bodyPr lIns="457200" tIns="365760" rIns="45720" bIns="4572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Metin kutusu 3">
            <a:extLst>
              <a:ext uri="{FF2B5EF4-FFF2-40B4-BE49-F238E27FC236}">
                <a16:creationId xmlns:a16="http://schemas.microsoft.com/office/drawing/2014/main" id="{CCE8224A-59FB-0D3A-BE05-8775DFEA50E9}"/>
              </a:ext>
            </a:extLst>
          </p:cNvPr>
          <p:cNvSpPr txBox="1"/>
          <p:nvPr/>
        </p:nvSpPr>
        <p:spPr>
          <a:xfrm>
            <a:off x="11349991" y="6547333"/>
            <a:ext cx="971008" cy="369332"/>
          </a:xfrm>
          <a:prstGeom prst="rect">
            <a:avLst/>
          </a:prstGeom>
          <a:noFill/>
        </p:spPr>
        <p:txBody>
          <a:bodyPr wrap="square" rtlCol="0">
            <a:spAutoFit/>
          </a:bodyPr>
          <a:lstStyle/>
          <a:p>
            <a:fld id="{664ACD40-813E-4CD7-BAA0-FA146C4C113D}" type="slidenum">
              <a:rPr lang="tr-TR" smtClean="0">
                <a:solidFill>
                  <a:schemeClr val="bg1"/>
                </a:solidFill>
              </a:rPr>
              <a:t>‹#›</a:t>
            </a:fld>
            <a:r>
              <a:rPr lang="tr-TR" dirty="0">
                <a:solidFill>
                  <a:schemeClr val="bg1"/>
                </a:solidFill>
              </a:rPr>
              <a:t>/80</a:t>
            </a:r>
          </a:p>
        </p:txBody>
      </p:sp>
    </p:spTree>
    <p:extLst>
      <p:ext uri="{BB962C8B-B14F-4D97-AF65-F5344CB8AC3E}">
        <p14:creationId xmlns:p14="http://schemas.microsoft.com/office/powerpoint/2010/main" val="3886247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2_Başlık Slaydı">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31AD9E14-4365-022E-635D-9C8BB9AE094F}"/>
              </a:ext>
            </a:extLst>
          </p:cNvPr>
          <p:cNvPicPr>
            <a:picLocks noChangeAspect="1"/>
          </p:cNvPicPr>
          <p:nvPr/>
        </p:nvPicPr>
        <p:blipFill>
          <a:blip r:embed="rId2"/>
          <a:stretch>
            <a:fillRect/>
          </a:stretch>
        </p:blipFill>
        <p:spPr>
          <a:xfrm>
            <a:off x="0" y="4180"/>
            <a:ext cx="12192000" cy="6853820"/>
          </a:xfrm>
          <a:prstGeom prst="rect">
            <a:avLst/>
          </a:prstGeom>
        </p:spPr>
      </p:pic>
      <p:sp>
        <p:nvSpPr>
          <p:cNvPr id="5" name="Aynı Kenardaki Köşeleri Yuvarlatılmış Dikdörtgen 26">
            <a:extLst>
              <a:ext uri="{FF2B5EF4-FFF2-40B4-BE49-F238E27FC236}">
                <a16:creationId xmlns:a16="http://schemas.microsoft.com/office/drawing/2014/main" id="{B77A9E2B-30F0-7E47-B896-F6656E99E969}"/>
              </a:ext>
            </a:extLst>
          </p:cNvPr>
          <p:cNvSpPr/>
          <p:nvPr/>
        </p:nvSpPr>
        <p:spPr>
          <a:xfrm rot="5400000" flipH="1">
            <a:off x="5457875" y="-4526503"/>
            <a:ext cx="1276245" cy="12192001"/>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6" name="Resim 5">
            <a:extLst>
              <a:ext uri="{FF2B5EF4-FFF2-40B4-BE49-F238E27FC236}">
                <a16:creationId xmlns:a16="http://schemas.microsoft.com/office/drawing/2014/main" id="{B627410F-C757-94F6-5F89-FDBA1A0915A3}"/>
              </a:ext>
            </a:extLst>
          </p:cNvPr>
          <p:cNvPicPr>
            <a:picLocks noChangeAspect="1"/>
          </p:cNvPicPr>
          <p:nvPr/>
        </p:nvPicPr>
        <p:blipFill>
          <a:blip r:embed="rId3"/>
          <a:stretch>
            <a:fillRect/>
          </a:stretch>
        </p:blipFill>
        <p:spPr>
          <a:xfrm>
            <a:off x="8729846" y="439164"/>
            <a:ext cx="2305985" cy="2305985"/>
          </a:xfrm>
          <a:prstGeom prst="rect">
            <a:avLst/>
          </a:prstGeom>
        </p:spPr>
      </p:pic>
      <p:sp>
        <p:nvSpPr>
          <p:cNvPr id="7" name="Akış Çizelgesi: Bağlayıcı 6">
            <a:extLst>
              <a:ext uri="{FF2B5EF4-FFF2-40B4-BE49-F238E27FC236}">
                <a16:creationId xmlns:a16="http://schemas.microsoft.com/office/drawing/2014/main" id="{757FEFB2-AD13-EAE9-EFB5-2EE6E4C255AE}"/>
              </a:ext>
            </a:extLst>
          </p:cNvPr>
          <p:cNvSpPr/>
          <p:nvPr/>
        </p:nvSpPr>
        <p:spPr>
          <a:xfrm>
            <a:off x="8733022" y="435387"/>
            <a:ext cx="2305985" cy="2305985"/>
          </a:xfrm>
          <a:prstGeom prst="flowChartConnector">
            <a:avLst/>
          </a:prstGeom>
          <a:no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8" name="Title 1">
            <a:extLst>
              <a:ext uri="{FF2B5EF4-FFF2-40B4-BE49-F238E27FC236}">
                <a16:creationId xmlns:a16="http://schemas.microsoft.com/office/drawing/2014/main" id="{F5B4DADF-9709-42A5-F5F4-13DAF6E14D22}"/>
              </a:ext>
            </a:extLst>
          </p:cNvPr>
          <p:cNvSpPr>
            <a:spLocks noGrp="1"/>
          </p:cNvSpPr>
          <p:nvPr>
            <p:ph type="ctrTitle" hasCustomPrompt="1"/>
          </p:nvPr>
        </p:nvSpPr>
        <p:spPr>
          <a:xfrm>
            <a:off x="953204" y="623229"/>
            <a:ext cx="7837714" cy="1881767"/>
          </a:xfrm>
          <a:prstGeom prst="rect">
            <a:avLst/>
          </a:prstGeom>
        </p:spPr>
        <p:txBody>
          <a:bodyPr anchor="ctr">
            <a:noAutofit/>
          </a:bodyPr>
          <a:lstStyle>
            <a:lvl1pPr algn="ctr">
              <a:defRPr sz="4000" spc="200" baseline="0">
                <a:solidFill>
                  <a:schemeClr val="bg1"/>
                </a:solidFill>
                <a:latin typeface="Century Gothic" panose="020B0502020202020204" pitchFamily="34" charset="0"/>
              </a:defRPr>
            </a:lvl1pPr>
          </a:lstStyle>
          <a:p>
            <a:r>
              <a:rPr lang="tr-TR" dirty="0"/>
              <a:t>ADIYAMAN ÜNİVERSİTESİ</a:t>
            </a:r>
            <a:endParaRPr lang="en-US" dirty="0"/>
          </a:p>
        </p:txBody>
      </p:sp>
      <p:sp>
        <p:nvSpPr>
          <p:cNvPr id="10" name="Title 1">
            <a:extLst>
              <a:ext uri="{FF2B5EF4-FFF2-40B4-BE49-F238E27FC236}">
                <a16:creationId xmlns:a16="http://schemas.microsoft.com/office/drawing/2014/main" id="{165A142D-14FC-0261-4B20-1E35C313366F}"/>
              </a:ext>
            </a:extLst>
          </p:cNvPr>
          <p:cNvSpPr txBox="1">
            <a:spLocks/>
          </p:cNvSpPr>
          <p:nvPr/>
        </p:nvSpPr>
        <p:spPr>
          <a:xfrm>
            <a:off x="2540309" y="2874806"/>
            <a:ext cx="7837714" cy="1881767"/>
          </a:xfrm>
          <a:prstGeom prst="rect">
            <a:avLst/>
          </a:prstGeom>
        </p:spPr>
        <p:txBody>
          <a:bodyPr vert="horz" lIns="91440" tIns="45720" rIns="91440" bIns="45720" rtlCol="0" anchor="ctr">
            <a:noAutofit/>
          </a:bodyPr>
          <a:lstStyle>
            <a:lvl1pPr algn="ctr" defTabSz="914400" rtl="0" eaLnBrk="1" latinLnBrk="0" hangingPunct="1">
              <a:lnSpc>
                <a:spcPct val="80000"/>
              </a:lnSpc>
              <a:spcBef>
                <a:spcPct val="0"/>
              </a:spcBef>
              <a:buNone/>
              <a:defRPr sz="4000" kern="1200" cap="all" spc="200" baseline="0">
                <a:solidFill>
                  <a:schemeClr val="bg1"/>
                </a:solidFill>
                <a:latin typeface="Century Gothic" panose="020B0502020202020204" pitchFamily="34" charset="0"/>
                <a:ea typeface="+mj-ea"/>
                <a:cs typeface="+mj-cs"/>
              </a:defRPr>
            </a:lvl1pPr>
          </a:lstStyle>
          <a:p>
            <a:r>
              <a:rPr lang="tr-TR" dirty="0">
                <a:solidFill>
                  <a:srgbClr val="04436E"/>
                </a:solidFill>
              </a:rPr>
              <a:t>TEŞEKKÜRLER</a:t>
            </a:r>
            <a:endParaRPr lang="en-US" dirty="0">
              <a:solidFill>
                <a:srgbClr val="04436E"/>
              </a:solidFill>
            </a:endParaRPr>
          </a:p>
        </p:txBody>
      </p:sp>
      <p:pic>
        <p:nvPicPr>
          <p:cNvPr id="2" name="Resim 1" descr="panorama, siyah beyaz içeren bir resim">
            <a:extLst>
              <a:ext uri="{FF2B5EF4-FFF2-40B4-BE49-F238E27FC236}">
                <a16:creationId xmlns:a16="http://schemas.microsoft.com/office/drawing/2014/main" id="{4AB5F7C1-E2BF-EC79-77A3-8C452B5C13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5125604"/>
            <a:ext cx="12192000" cy="1728216"/>
          </a:xfrm>
          <a:prstGeom prst="rect">
            <a:avLst/>
          </a:prstGeom>
        </p:spPr>
      </p:pic>
    </p:spTree>
    <p:extLst>
      <p:ext uri="{BB962C8B-B14F-4D97-AF65-F5344CB8AC3E}">
        <p14:creationId xmlns:p14="http://schemas.microsoft.com/office/powerpoint/2010/main" val="1917112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cSld name="4_Başlık ve İçerik">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251910B5-ED81-25C7-77EC-D5FBDBE4AE9F}"/>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sp>
        <p:nvSpPr>
          <p:cNvPr id="18" name="Başlık 17">
            <a:extLst>
              <a:ext uri="{FF2B5EF4-FFF2-40B4-BE49-F238E27FC236}">
                <a16:creationId xmlns:a16="http://schemas.microsoft.com/office/drawing/2014/main" id="{78A28E2D-21C0-6A26-EC20-5435F2BFFAD8}"/>
              </a:ext>
            </a:extLst>
          </p:cNvPr>
          <p:cNvSpPr>
            <a:spLocks noGrp="1"/>
          </p:cNvSpPr>
          <p:nvPr>
            <p:ph type="title"/>
          </p:nvPr>
        </p:nvSpPr>
        <p:spPr>
          <a:xfrm>
            <a:off x="1676400" y="476637"/>
            <a:ext cx="10515600" cy="1325563"/>
          </a:xfrm>
        </p:spPr>
        <p:txBody>
          <a:bodyPr>
            <a:normAutofit/>
          </a:bodyPr>
          <a:lstStyle>
            <a:lvl1pPr>
              <a:defRPr sz="3200">
                <a:latin typeface="Century Gothic" panose="020B0502020202020204" pitchFamily="34" charset="0"/>
              </a:defRPr>
            </a:lvl1pPr>
          </a:lstStyle>
          <a:p>
            <a:r>
              <a:rPr lang="tr-TR"/>
              <a:t>Asıl başlık stili için tıklatın</a:t>
            </a:r>
          </a:p>
        </p:txBody>
      </p:sp>
      <p:pic>
        <p:nvPicPr>
          <p:cNvPr id="24" name="Resim 23">
            <a:extLst>
              <a:ext uri="{FF2B5EF4-FFF2-40B4-BE49-F238E27FC236}">
                <a16:creationId xmlns:a16="http://schemas.microsoft.com/office/drawing/2014/main" id="{BDB48773-1C85-A4FB-AD86-232D512E1E5B}"/>
              </a:ext>
            </a:extLst>
          </p:cNvPr>
          <p:cNvPicPr>
            <a:picLocks noChangeAspect="1"/>
          </p:cNvPicPr>
          <p:nvPr/>
        </p:nvPicPr>
        <p:blipFill>
          <a:blip r:embed="rId3"/>
          <a:stretch>
            <a:fillRect/>
          </a:stretch>
        </p:blipFill>
        <p:spPr>
          <a:xfrm>
            <a:off x="0" y="0"/>
            <a:ext cx="432087" cy="6858000"/>
          </a:xfrm>
          <a:prstGeom prst="rect">
            <a:avLst/>
          </a:prstGeom>
        </p:spPr>
      </p:pic>
    </p:spTree>
    <p:extLst>
      <p:ext uri="{BB962C8B-B14F-4D97-AF65-F5344CB8AC3E}">
        <p14:creationId xmlns:p14="http://schemas.microsoft.com/office/powerpoint/2010/main" val="3666671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Başlık Yer Tutucusu 8">
            <a:extLst>
              <a:ext uri="{FF2B5EF4-FFF2-40B4-BE49-F238E27FC236}">
                <a16:creationId xmlns:a16="http://schemas.microsoft.com/office/drawing/2014/main" id="{249AB3A3-8118-AC31-AECA-5848FCCB87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21" name="Metin kutusu 20">
            <a:extLst>
              <a:ext uri="{FF2B5EF4-FFF2-40B4-BE49-F238E27FC236}">
                <a16:creationId xmlns:a16="http://schemas.microsoft.com/office/drawing/2014/main" id="{5EB78759-3328-11C4-DF40-77E3D83CF057}"/>
              </a:ext>
            </a:extLst>
          </p:cNvPr>
          <p:cNvSpPr txBox="1"/>
          <p:nvPr/>
        </p:nvSpPr>
        <p:spPr>
          <a:xfrm>
            <a:off x="10628811" y="6488668"/>
            <a:ext cx="1449977" cy="369332"/>
          </a:xfrm>
          <a:prstGeom prst="rect">
            <a:avLst/>
          </a:prstGeom>
          <a:noFill/>
        </p:spPr>
        <p:txBody>
          <a:bodyPr wrap="square" rtlCol="0">
            <a:spAutoFit/>
          </a:bodyPr>
          <a:lstStyle/>
          <a:p>
            <a:fld id="{664ACD40-813E-4CD7-BAA0-FA146C4C113D}" type="slidenum">
              <a:rPr lang="tr-TR" smtClean="0"/>
              <a:t>‹#›</a:t>
            </a:fld>
            <a:endParaRPr lang="tr-TR" dirty="0"/>
          </a:p>
        </p:txBody>
      </p:sp>
    </p:spTree>
    <p:extLst>
      <p:ext uri="{BB962C8B-B14F-4D97-AF65-F5344CB8AC3E}">
        <p14:creationId xmlns:p14="http://schemas.microsoft.com/office/powerpoint/2010/main" val="12949039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1" r:id="rId12"/>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Başlık Yer Tutucusu 8">
            <a:extLst>
              <a:ext uri="{FF2B5EF4-FFF2-40B4-BE49-F238E27FC236}">
                <a16:creationId xmlns:a16="http://schemas.microsoft.com/office/drawing/2014/main" id="{249AB3A3-8118-AC31-AECA-5848FCCB87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21" name="Metin kutusu 20">
            <a:extLst>
              <a:ext uri="{FF2B5EF4-FFF2-40B4-BE49-F238E27FC236}">
                <a16:creationId xmlns:a16="http://schemas.microsoft.com/office/drawing/2014/main" id="{5EB78759-3328-11C4-DF40-77E3D83CF057}"/>
              </a:ext>
            </a:extLst>
          </p:cNvPr>
          <p:cNvSpPr txBox="1"/>
          <p:nvPr/>
        </p:nvSpPr>
        <p:spPr>
          <a:xfrm>
            <a:off x="10628811" y="6488668"/>
            <a:ext cx="1449977" cy="369332"/>
          </a:xfrm>
          <a:prstGeom prst="rect">
            <a:avLst/>
          </a:prstGeom>
          <a:noFill/>
        </p:spPr>
        <p:txBody>
          <a:bodyPr wrap="square" rtlCol="0">
            <a:spAutoFit/>
          </a:bodyPr>
          <a:lstStyle/>
          <a:p>
            <a:fld id="{664ACD40-813E-4CD7-BAA0-FA146C4C113D}" type="slidenum">
              <a:rPr lang="tr-TR" smtClean="0"/>
              <a:t>‹#›</a:t>
            </a:fld>
            <a:endParaRPr lang="tr-TR" dirty="0"/>
          </a:p>
        </p:txBody>
      </p:sp>
    </p:spTree>
    <p:extLst>
      <p:ext uri="{BB962C8B-B14F-4D97-AF65-F5344CB8AC3E}">
        <p14:creationId xmlns:p14="http://schemas.microsoft.com/office/powerpoint/2010/main" val="31565917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p:hf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4.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14.xml"/><Relationship Id="rId5" Type="http://schemas.openxmlformats.org/officeDocument/2006/relationships/chart" Target="../charts/chart2.xml"/><Relationship Id="rId4" Type="http://schemas.openxmlformats.org/officeDocument/2006/relationships/image" Target="../media/image2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jpg"/><Relationship Id="rId7"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Layout" Target="../slideLayouts/slideLayout14.xml"/><Relationship Id="rId6" Type="http://schemas.openxmlformats.org/officeDocument/2006/relationships/image" Target="../media/image27.png"/><Relationship Id="rId5" Type="http://schemas.openxmlformats.org/officeDocument/2006/relationships/image" Target="../media/image24.jpg"/><Relationship Id="rId4" Type="http://schemas.openxmlformats.org/officeDocument/2006/relationships/image" Target="../media/image23.jpg"/><Relationship Id="rId9" Type="http://schemas.openxmlformats.org/officeDocument/2006/relationships/chart" Target="../charts/chart3.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4.xml"/><Relationship Id="rId4" Type="http://schemas.openxmlformats.org/officeDocument/2006/relationships/image" Target="../media/image36.jpeg"/></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4.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Başlık">
            <a:extLst>
              <a:ext uri="{FF2B5EF4-FFF2-40B4-BE49-F238E27FC236}">
                <a16:creationId xmlns:a16="http://schemas.microsoft.com/office/drawing/2014/main" id="{C9DE4665-144B-4B56-87E2-845ED636FA55}"/>
              </a:ext>
            </a:extLst>
          </p:cNvPr>
          <p:cNvSpPr txBox="1">
            <a:spLocks/>
          </p:cNvSpPr>
          <p:nvPr/>
        </p:nvSpPr>
        <p:spPr bwMode="auto">
          <a:xfrm>
            <a:off x="0" y="2669350"/>
            <a:ext cx="12192000" cy="1318846"/>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b" anchorCtr="0" compatLnSpc="1">
            <a:prstTxWarp prst="textNoShape">
              <a:avLst/>
            </a:prstTxWarp>
            <a:noAutofit/>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nSpc>
                <a:spcPct val="100000"/>
              </a:lnSpc>
            </a:pPr>
            <a:r>
              <a:rPr lang="tr-TR" sz="3200" b="1" dirty="0">
                <a:solidFill>
                  <a:schemeClr val="accent1">
                    <a:lumMod val="50000"/>
                  </a:schemeClr>
                </a:solidFill>
              </a:rPr>
              <a:t>KÜTÜPHANE VE DOKÜMANTASYON DAİRESİ BAŞKANLIĞI </a:t>
            </a:r>
          </a:p>
          <a:p>
            <a:pPr>
              <a:lnSpc>
                <a:spcPct val="100000"/>
              </a:lnSpc>
            </a:pPr>
            <a:r>
              <a:rPr lang="tr-TR" sz="3200" b="1" dirty="0">
                <a:solidFill>
                  <a:schemeClr val="accent1">
                    <a:lumMod val="50000"/>
                  </a:schemeClr>
                </a:solidFill>
              </a:rPr>
              <a:t>FAALİYET SUNUMU</a:t>
            </a:r>
          </a:p>
          <a:p>
            <a:pPr>
              <a:lnSpc>
                <a:spcPct val="100000"/>
              </a:lnSpc>
            </a:pPr>
            <a:r>
              <a:rPr lang="tr-TR" sz="3200" b="1" dirty="0">
                <a:solidFill>
                  <a:schemeClr val="accent1">
                    <a:lumMod val="50000"/>
                  </a:schemeClr>
                </a:solidFill>
              </a:rPr>
              <a:t>2025</a:t>
            </a:r>
          </a:p>
        </p:txBody>
      </p:sp>
      <p:sp>
        <p:nvSpPr>
          <p:cNvPr id="7" name="Unvan 6"/>
          <p:cNvSpPr>
            <a:spLocks noGrp="1"/>
          </p:cNvSpPr>
          <p:nvPr>
            <p:ph type="ctrTitle"/>
          </p:nvPr>
        </p:nvSpPr>
        <p:spPr/>
        <p:txBody>
          <a:bodyPr/>
          <a:lstStyle/>
          <a:p>
            <a:endParaRPr lang="tr-TR" dirty="0"/>
          </a:p>
        </p:txBody>
      </p:sp>
      <p:sp>
        <p:nvSpPr>
          <p:cNvPr id="8" name="Dikdörtgen 7"/>
          <p:cNvSpPr/>
          <p:nvPr/>
        </p:nvSpPr>
        <p:spPr>
          <a:xfrm>
            <a:off x="4367282" y="3984078"/>
            <a:ext cx="3725839" cy="130713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tr-TR" b="1" dirty="0">
                <a:solidFill>
                  <a:srgbClr val="5B9BD5">
                    <a:lumMod val="50000"/>
                  </a:srgbClr>
                </a:solidFill>
                <a:cs typeface="Arial" charset="0"/>
              </a:rPr>
              <a:t>Soner ÖZEN</a:t>
            </a:r>
          </a:p>
          <a:p>
            <a:pPr algn="ctr" fontAlgn="base">
              <a:spcBef>
                <a:spcPct val="0"/>
              </a:spcBef>
              <a:spcAft>
                <a:spcPct val="0"/>
              </a:spcAft>
              <a:defRPr/>
            </a:pPr>
            <a:r>
              <a:rPr lang="tr-TR" b="1" dirty="0">
                <a:solidFill>
                  <a:srgbClr val="5B9BD5">
                    <a:lumMod val="50000"/>
                  </a:srgbClr>
                </a:solidFill>
                <a:cs typeface="Arial" charset="0"/>
              </a:rPr>
              <a:t>Kütüphane ve Dokümantasyon Dairesi Başkanı </a:t>
            </a:r>
          </a:p>
        </p:txBody>
      </p:sp>
    </p:spTree>
    <p:extLst>
      <p:ext uri="{BB962C8B-B14F-4D97-AF65-F5344CB8AC3E}">
        <p14:creationId xmlns:p14="http://schemas.microsoft.com/office/powerpoint/2010/main" val="8690390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6">
            <a:extLst>
              <a:ext uri="{FF2B5EF4-FFF2-40B4-BE49-F238E27FC236}">
                <a16:creationId xmlns:a16="http://schemas.microsoft.com/office/drawing/2014/main" id="{88D32082-B804-9DB1-D153-3ADB2EDA649F}"/>
              </a:ext>
            </a:extLst>
          </p:cNvPr>
          <p:cNvGraphicFramePr>
            <a:graphicFrameLocks noGrp="1"/>
          </p:cNvGraphicFramePr>
          <p:nvPr>
            <p:extLst>
              <p:ext uri="{D42A27DB-BD31-4B8C-83A1-F6EECF244321}">
                <p14:modId xmlns:p14="http://schemas.microsoft.com/office/powerpoint/2010/main" val="2769042542"/>
              </p:ext>
            </p:extLst>
          </p:nvPr>
        </p:nvGraphicFramePr>
        <p:xfrm>
          <a:off x="3483323" y="1272107"/>
          <a:ext cx="4885054" cy="1442085"/>
        </p:xfrm>
        <a:graphic>
          <a:graphicData uri="http://schemas.openxmlformats.org/drawingml/2006/table">
            <a:tbl>
              <a:tblPr firstRow="1" bandRow="1">
                <a:tableStyleId>{2D5ABB26-0587-4C30-8999-92F81FD0307C}</a:tableStyleId>
              </a:tblPr>
              <a:tblGrid>
                <a:gridCol w="1702435">
                  <a:extLst>
                    <a:ext uri="{9D8B030D-6E8A-4147-A177-3AD203B41FA5}">
                      <a16:colId xmlns:a16="http://schemas.microsoft.com/office/drawing/2014/main" val="20000"/>
                    </a:ext>
                  </a:extLst>
                </a:gridCol>
                <a:gridCol w="1655444">
                  <a:extLst>
                    <a:ext uri="{9D8B030D-6E8A-4147-A177-3AD203B41FA5}">
                      <a16:colId xmlns:a16="http://schemas.microsoft.com/office/drawing/2014/main" val="20001"/>
                    </a:ext>
                  </a:extLst>
                </a:gridCol>
                <a:gridCol w="1527175">
                  <a:extLst>
                    <a:ext uri="{9D8B030D-6E8A-4147-A177-3AD203B41FA5}">
                      <a16:colId xmlns:a16="http://schemas.microsoft.com/office/drawing/2014/main" val="20002"/>
                    </a:ext>
                  </a:extLst>
                </a:gridCol>
              </a:tblGrid>
              <a:tr h="492759">
                <a:tc gridSpan="3">
                  <a:txBody>
                    <a:bodyPr/>
                    <a:lstStyle/>
                    <a:p>
                      <a:pPr>
                        <a:lnSpc>
                          <a:spcPct val="100000"/>
                        </a:lnSpc>
                        <a:spcBef>
                          <a:spcPts val="10"/>
                        </a:spcBef>
                      </a:pPr>
                      <a:endParaRPr sz="1600" b="1" dirty="0">
                        <a:solidFill>
                          <a:schemeClr val="tx1"/>
                        </a:solidFill>
                        <a:latin typeface="Times New Roman" panose="02020603050405020304" pitchFamily="18" charset="0"/>
                        <a:cs typeface="Times New Roman" panose="02020603050405020304" pitchFamily="18" charset="0"/>
                      </a:endParaRPr>
                    </a:p>
                    <a:p>
                      <a:pPr marL="154940" algn="ctr">
                        <a:lnSpc>
                          <a:spcPct val="100000"/>
                        </a:lnSpc>
                      </a:pPr>
                      <a:r>
                        <a:rPr sz="1600" b="1" dirty="0">
                          <a:solidFill>
                            <a:schemeClr val="tx1"/>
                          </a:solidFill>
                          <a:latin typeface="Times New Roman" panose="02020603050405020304" pitchFamily="18" charset="0"/>
                          <a:cs typeface="Times New Roman" panose="02020603050405020304" pitchFamily="18" charset="0"/>
                        </a:rPr>
                        <a:t>EĞİTİM ÖĞRETİM</a:t>
                      </a:r>
                      <a:r>
                        <a:rPr sz="1600" b="1" spc="30"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DÖNEMİ</a:t>
                      </a:r>
                      <a:r>
                        <a:rPr sz="1600" b="1" spc="55" dirty="0">
                          <a:solidFill>
                            <a:schemeClr val="tx1"/>
                          </a:solidFill>
                          <a:latin typeface="Times New Roman" panose="02020603050405020304" pitchFamily="18" charset="0"/>
                          <a:cs typeface="Times New Roman" panose="02020603050405020304" pitchFamily="18" charset="0"/>
                        </a:rPr>
                        <a:t> </a:t>
                      </a:r>
                      <a:r>
                        <a:rPr sz="1600" b="1" spc="-45" dirty="0">
                          <a:solidFill>
                            <a:schemeClr val="tx1"/>
                          </a:solidFill>
                          <a:latin typeface="Times New Roman" panose="02020603050405020304" pitchFamily="18" charset="0"/>
                          <a:cs typeface="Times New Roman" panose="02020603050405020304" pitchFamily="18" charset="0"/>
                        </a:rPr>
                        <a:t>MERKEZ</a:t>
                      </a:r>
                      <a:r>
                        <a:rPr sz="1600" b="1" spc="20" dirty="0">
                          <a:solidFill>
                            <a:schemeClr val="tx1"/>
                          </a:solidFill>
                          <a:latin typeface="Times New Roman" panose="02020603050405020304" pitchFamily="18" charset="0"/>
                          <a:cs typeface="Times New Roman" panose="02020603050405020304" pitchFamily="18" charset="0"/>
                        </a:rPr>
                        <a:t> </a:t>
                      </a:r>
                      <a:r>
                        <a:rPr sz="1600" b="1" spc="-25" dirty="0">
                          <a:solidFill>
                            <a:schemeClr val="tx1"/>
                          </a:solidFill>
                          <a:latin typeface="Times New Roman" panose="02020603050405020304" pitchFamily="18" charset="0"/>
                          <a:cs typeface="Times New Roman" panose="02020603050405020304" pitchFamily="18" charset="0"/>
                        </a:rPr>
                        <a:t>KÜTÜPHANE</a:t>
                      </a:r>
                      <a:r>
                        <a:rPr sz="1600" b="1" dirty="0">
                          <a:solidFill>
                            <a:schemeClr val="tx1"/>
                          </a:solidFill>
                          <a:latin typeface="Times New Roman" panose="02020603050405020304" pitchFamily="18" charset="0"/>
                          <a:cs typeface="Times New Roman" panose="02020603050405020304" pitchFamily="18" charset="0"/>
                        </a:rPr>
                        <a:t> ÇALIŞMA</a:t>
                      </a:r>
                      <a:r>
                        <a:rPr sz="1600" b="1" spc="20"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SAATLERİ</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70" marB="0">
                    <a:lnL w="12700">
                      <a:solidFill>
                        <a:srgbClr val="F79546"/>
                      </a:solidFill>
                      <a:prstDash val="solid"/>
                    </a:lnL>
                    <a:lnR w="12700">
                      <a:solidFill>
                        <a:srgbClr val="F79546"/>
                      </a:solidFill>
                      <a:prstDash val="solid"/>
                    </a:lnR>
                    <a:gradFill>
                      <a:gsLst>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48615">
                <a:tc>
                  <a:txBody>
                    <a:bodyPr/>
                    <a:lstStyle/>
                    <a:p>
                      <a:pPr marL="78105" algn="ctr">
                        <a:lnSpc>
                          <a:spcPct val="100000"/>
                        </a:lnSpc>
                        <a:spcBef>
                          <a:spcPts val="625"/>
                        </a:spcBef>
                      </a:pPr>
                      <a:r>
                        <a:rPr sz="1600" b="1" spc="-25" dirty="0">
                          <a:solidFill>
                            <a:schemeClr val="tx1"/>
                          </a:solidFill>
                          <a:latin typeface="Times New Roman" panose="02020603050405020304" pitchFamily="18" charset="0"/>
                          <a:cs typeface="Times New Roman" panose="02020603050405020304" pitchFamily="18" charset="0"/>
                        </a:rPr>
                        <a:t>HAFTA</a:t>
                      </a:r>
                      <a:r>
                        <a:rPr sz="1600" b="1" spc="-10" dirty="0">
                          <a:solidFill>
                            <a:schemeClr val="tx1"/>
                          </a:solidFill>
                          <a:latin typeface="Times New Roman" panose="02020603050405020304" pitchFamily="18" charset="0"/>
                          <a:cs typeface="Times New Roman" panose="02020603050405020304" pitchFamily="18" charset="0"/>
                        </a:rPr>
                        <a:t> </a:t>
                      </a:r>
                      <a:r>
                        <a:rPr sz="1600" b="1" spc="-25" dirty="0">
                          <a:solidFill>
                            <a:schemeClr val="tx1"/>
                          </a:solidFill>
                          <a:latin typeface="Times New Roman" panose="02020603050405020304" pitchFamily="18" charset="0"/>
                          <a:cs typeface="Times New Roman" panose="02020603050405020304" pitchFamily="18" charset="0"/>
                        </a:rPr>
                        <a:t>İÇİ</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9375" marB="0">
                    <a:lnL w="12700">
                      <a:solidFill>
                        <a:srgbClr val="F79546"/>
                      </a:solidFill>
                      <a:prstDash val="solid"/>
                    </a:lnL>
                    <a:lnB w="12700">
                      <a:solidFill>
                        <a:srgbClr val="F79546"/>
                      </a:solidFill>
                      <a:prstDash val="solid"/>
                    </a:lnB>
                    <a:gradFill>
                      <a:gsLst>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R="62230" algn="ctr">
                        <a:lnSpc>
                          <a:spcPct val="100000"/>
                        </a:lnSpc>
                        <a:spcBef>
                          <a:spcPts val="625"/>
                        </a:spcBef>
                      </a:pPr>
                      <a:r>
                        <a:rPr sz="1600" b="1" spc="-10" dirty="0">
                          <a:solidFill>
                            <a:schemeClr val="tx1"/>
                          </a:solidFill>
                          <a:latin typeface="Times New Roman" panose="02020603050405020304" pitchFamily="18" charset="0"/>
                          <a:cs typeface="Times New Roman" panose="02020603050405020304" pitchFamily="18" charset="0"/>
                        </a:rPr>
                        <a:t>CUMARTESİ</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9375" marB="0">
                    <a:lnB w="12700">
                      <a:solidFill>
                        <a:srgbClr val="F79546"/>
                      </a:solidFill>
                      <a:prstDash val="solid"/>
                    </a:lnB>
                    <a:gradFill>
                      <a:gsLst>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456565">
                        <a:lnSpc>
                          <a:spcPct val="100000"/>
                        </a:lnSpc>
                        <a:spcBef>
                          <a:spcPts val="625"/>
                        </a:spcBef>
                      </a:pPr>
                      <a:r>
                        <a:rPr sz="1600" b="1" spc="-10" dirty="0">
                          <a:solidFill>
                            <a:schemeClr val="tx1"/>
                          </a:solidFill>
                          <a:latin typeface="Times New Roman" panose="02020603050405020304" pitchFamily="18" charset="0"/>
                          <a:cs typeface="Times New Roman" panose="02020603050405020304" pitchFamily="18" charset="0"/>
                        </a:rPr>
                        <a:t>PAZAR</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9375" marB="0">
                    <a:lnR w="12700">
                      <a:solidFill>
                        <a:srgbClr val="F79546"/>
                      </a:solidFill>
                      <a:prstDash val="solid"/>
                    </a:lnR>
                    <a:lnB w="12700">
                      <a:solidFill>
                        <a:srgbClr val="F79546"/>
                      </a:solidFill>
                      <a:prstDash val="solid"/>
                    </a:lnB>
                    <a:gradFill>
                      <a:gsLst>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1"/>
                  </a:ext>
                </a:extLst>
              </a:tr>
              <a:tr h="360680">
                <a:tc>
                  <a:txBody>
                    <a:bodyPr/>
                    <a:lstStyle/>
                    <a:p>
                      <a:pPr marL="80645" algn="ctr">
                        <a:lnSpc>
                          <a:spcPct val="100000"/>
                        </a:lnSpc>
                        <a:spcBef>
                          <a:spcPts val="700"/>
                        </a:spcBef>
                      </a:pPr>
                      <a:r>
                        <a:rPr sz="1600" b="1" dirty="0">
                          <a:solidFill>
                            <a:schemeClr val="tx1"/>
                          </a:solidFill>
                          <a:latin typeface="Times New Roman" panose="02020603050405020304" pitchFamily="18" charset="0"/>
                          <a:cs typeface="Times New Roman" panose="02020603050405020304" pitchFamily="18" charset="0"/>
                        </a:rPr>
                        <a:t>09.00-</a:t>
                      </a:r>
                      <a:r>
                        <a:rPr sz="1600" b="1" spc="-10" dirty="0">
                          <a:solidFill>
                            <a:schemeClr val="tx1"/>
                          </a:solidFill>
                          <a:latin typeface="Times New Roman" panose="02020603050405020304" pitchFamily="18" charset="0"/>
                          <a:cs typeface="Times New Roman" panose="02020603050405020304" pitchFamily="18" charset="0"/>
                        </a:rPr>
                        <a:t>17.00</a:t>
                      </a:r>
                      <a:endParaRPr sz="1600" b="1">
                        <a:solidFill>
                          <a:schemeClr val="tx1"/>
                        </a:solidFill>
                        <a:latin typeface="Times New Roman" panose="02020603050405020304" pitchFamily="18" charset="0"/>
                        <a:cs typeface="Times New Roman" panose="02020603050405020304" pitchFamily="18" charset="0"/>
                      </a:endParaRPr>
                    </a:p>
                  </a:txBody>
                  <a:tcPr marL="0" marR="0" marT="88900" marB="0">
                    <a:lnL w="12700">
                      <a:solidFill>
                        <a:srgbClr val="F79546"/>
                      </a:solidFill>
                      <a:prstDash val="solid"/>
                    </a:lnL>
                    <a:lnT w="12700">
                      <a:solidFill>
                        <a:srgbClr val="F79546"/>
                      </a:solidFill>
                      <a:prstDash val="solid"/>
                    </a:lnT>
                    <a:lnB w="12700">
                      <a:solidFill>
                        <a:srgbClr val="F79546"/>
                      </a:solidFill>
                      <a:prstDash val="solid"/>
                    </a:lnB>
                    <a:gradFill>
                      <a:gsLst>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480695">
                        <a:lnSpc>
                          <a:spcPct val="100000"/>
                        </a:lnSpc>
                        <a:spcBef>
                          <a:spcPts val="700"/>
                        </a:spcBef>
                      </a:pPr>
                      <a:r>
                        <a:rPr lang="tr-TR" sz="1600" b="1" spc="-10" dirty="0">
                          <a:solidFill>
                            <a:schemeClr val="tx1"/>
                          </a:solidFill>
                          <a:latin typeface="Times New Roman" panose="02020603050405020304" pitchFamily="18" charset="0"/>
                          <a:cs typeface="Times New Roman" panose="02020603050405020304" pitchFamily="18" charset="0"/>
                        </a:rPr>
                        <a:t>Kapalı</a:t>
                      </a:r>
                      <a:endParaRPr lang="tr-TR" sz="1600" b="1" dirty="0">
                        <a:solidFill>
                          <a:schemeClr val="tx1"/>
                        </a:solidFill>
                        <a:latin typeface="Times New Roman" panose="02020603050405020304" pitchFamily="18" charset="0"/>
                        <a:cs typeface="Times New Roman" panose="02020603050405020304" pitchFamily="18" charset="0"/>
                      </a:endParaRPr>
                    </a:p>
                  </a:txBody>
                  <a:tcPr marL="0" marR="0" marT="88900" marB="0">
                    <a:lnT w="12700">
                      <a:solidFill>
                        <a:srgbClr val="F79546"/>
                      </a:solidFill>
                      <a:prstDash val="solid"/>
                    </a:lnT>
                    <a:lnB w="12700">
                      <a:solidFill>
                        <a:srgbClr val="F79546"/>
                      </a:solidFill>
                      <a:prstDash val="solid"/>
                    </a:lnB>
                    <a:gradFill>
                      <a:gsLst>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480695">
                        <a:lnSpc>
                          <a:spcPct val="100000"/>
                        </a:lnSpc>
                        <a:spcBef>
                          <a:spcPts val="700"/>
                        </a:spcBef>
                      </a:pPr>
                      <a:r>
                        <a:rPr sz="1600" b="1" spc="-10" dirty="0">
                          <a:solidFill>
                            <a:schemeClr val="tx1"/>
                          </a:solidFill>
                          <a:latin typeface="Times New Roman" panose="02020603050405020304" pitchFamily="18" charset="0"/>
                          <a:cs typeface="Times New Roman" panose="02020603050405020304" pitchFamily="18" charset="0"/>
                        </a:rPr>
                        <a:t>Kapalı</a:t>
                      </a:r>
                      <a:endParaRPr sz="1600" b="1" dirty="0">
                        <a:solidFill>
                          <a:schemeClr val="tx1"/>
                        </a:solidFill>
                        <a:latin typeface="Times New Roman" panose="02020603050405020304" pitchFamily="18" charset="0"/>
                        <a:cs typeface="Times New Roman" panose="02020603050405020304" pitchFamily="18" charset="0"/>
                      </a:endParaRPr>
                    </a:p>
                  </a:txBody>
                  <a:tcPr marL="0" marR="0" marT="88900" marB="0">
                    <a:lnR w="12700">
                      <a:solidFill>
                        <a:srgbClr val="F79546"/>
                      </a:solidFill>
                      <a:prstDash val="solid"/>
                    </a:lnR>
                    <a:lnT w="12700">
                      <a:solidFill>
                        <a:srgbClr val="F79546"/>
                      </a:solidFill>
                      <a:prstDash val="solid"/>
                    </a:lnT>
                    <a:lnB w="12700">
                      <a:solidFill>
                        <a:srgbClr val="F79546"/>
                      </a:solidFill>
                      <a:prstDash val="solid"/>
                    </a:lnB>
                    <a:gradFill>
                      <a:gsLst>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2"/>
                  </a:ext>
                </a:extLst>
              </a:tr>
            </a:tbl>
          </a:graphicData>
        </a:graphic>
      </p:graphicFrame>
      <p:graphicFrame>
        <p:nvGraphicFramePr>
          <p:cNvPr id="3" name="object 7">
            <a:extLst>
              <a:ext uri="{FF2B5EF4-FFF2-40B4-BE49-F238E27FC236}">
                <a16:creationId xmlns:a16="http://schemas.microsoft.com/office/drawing/2014/main" id="{5B9BE00A-2958-0B43-D539-1C3FC84DAE75}"/>
              </a:ext>
            </a:extLst>
          </p:cNvPr>
          <p:cNvGraphicFramePr>
            <a:graphicFrameLocks noGrp="1"/>
          </p:cNvGraphicFramePr>
          <p:nvPr>
            <p:extLst>
              <p:ext uri="{D42A27DB-BD31-4B8C-83A1-F6EECF244321}">
                <p14:modId xmlns:p14="http://schemas.microsoft.com/office/powerpoint/2010/main" val="3384564110"/>
              </p:ext>
            </p:extLst>
          </p:nvPr>
        </p:nvGraphicFramePr>
        <p:xfrm>
          <a:off x="3483323" y="3073200"/>
          <a:ext cx="4895849" cy="1582420"/>
        </p:xfrm>
        <a:graphic>
          <a:graphicData uri="http://schemas.openxmlformats.org/drawingml/2006/table">
            <a:tbl>
              <a:tblPr firstRow="1" bandRow="1">
                <a:tableStyleId>{2D5ABB26-0587-4C30-8999-92F81FD0307C}</a:tableStyleId>
              </a:tblPr>
              <a:tblGrid>
                <a:gridCol w="1692910">
                  <a:extLst>
                    <a:ext uri="{9D8B030D-6E8A-4147-A177-3AD203B41FA5}">
                      <a16:colId xmlns:a16="http://schemas.microsoft.com/office/drawing/2014/main" val="20000"/>
                    </a:ext>
                  </a:extLst>
                </a:gridCol>
                <a:gridCol w="1673225">
                  <a:extLst>
                    <a:ext uri="{9D8B030D-6E8A-4147-A177-3AD203B41FA5}">
                      <a16:colId xmlns:a16="http://schemas.microsoft.com/office/drawing/2014/main" val="20001"/>
                    </a:ext>
                  </a:extLst>
                </a:gridCol>
                <a:gridCol w="1529714">
                  <a:extLst>
                    <a:ext uri="{9D8B030D-6E8A-4147-A177-3AD203B41FA5}">
                      <a16:colId xmlns:a16="http://schemas.microsoft.com/office/drawing/2014/main" val="20002"/>
                    </a:ext>
                  </a:extLst>
                </a:gridCol>
              </a:tblGrid>
              <a:tr h="525780">
                <a:tc gridSpan="3">
                  <a:txBody>
                    <a:bodyPr/>
                    <a:lstStyle/>
                    <a:p>
                      <a:pPr>
                        <a:lnSpc>
                          <a:spcPct val="100000"/>
                        </a:lnSpc>
                        <a:spcBef>
                          <a:spcPts val="145"/>
                        </a:spcBef>
                      </a:pPr>
                      <a:endParaRPr sz="1600" b="1" dirty="0">
                        <a:solidFill>
                          <a:schemeClr val="tx1"/>
                        </a:solidFill>
                        <a:latin typeface="Times New Roman" panose="02020603050405020304" pitchFamily="18" charset="0"/>
                        <a:cs typeface="Times New Roman" panose="02020603050405020304" pitchFamily="18" charset="0"/>
                      </a:endParaRPr>
                    </a:p>
                    <a:p>
                      <a:pPr algn="ctr">
                        <a:lnSpc>
                          <a:spcPct val="100000"/>
                        </a:lnSpc>
                      </a:pPr>
                      <a:r>
                        <a:rPr sz="1600" b="1" dirty="0">
                          <a:solidFill>
                            <a:schemeClr val="tx1"/>
                          </a:solidFill>
                          <a:latin typeface="Times New Roman" panose="02020603050405020304" pitchFamily="18" charset="0"/>
                          <a:cs typeface="Times New Roman" panose="02020603050405020304" pitchFamily="18" charset="0"/>
                        </a:rPr>
                        <a:t>YAZ</a:t>
                      </a:r>
                      <a:r>
                        <a:rPr sz="1600" b="1" spc="10"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DÖNEMİ</a:t>
                      </a:r>
                      <a:r>
                        <a:rPr sz="1600" b="1" spc="70" dirty="0">
                          <a:solidFill>
                            <a:schemeClr val="tx1"/>
                          </a:solidFill>
                          <a:latin typeface="Times New Roman" panose="02020603050405020304" pitchFamily="18" charset="0"/>
                          <a:cs typeface="Times New Roman" panose="02020603050405020304" pitchFamily="18" charset="0"/>
                        </a:rPr>
                        <a:t> </a:t>
                      </a:r>
                      <a:r>
                        <a:rPr sz="1600" b="1" spc="-45" dirty="0">
                          <a:solidFill>
                            <a:schemeClr val="tx1"/>
                          </a:solidFill>
                          <a:latin typeface="Times New Roman" panose="02020603050405020304" pitchFamily="18" charset="0"/>
                          <a:cs typeface="Times New Roman" panose="02020603050405020304" pitchFamily="18" charset="0"/>
                        </a:rPr>
                        <a:t>MERKEZ</a:t>
                      </a:r>
                      <a:r>
                        <a:rPr sz="1600" b="1" spc="5" dirty="0">
                          <a:solidFill>
                            <a:schemeClr val="tx1"/>
                          </a:solidFill>
                          <a:latin typeface="Times New Roman" panose="02020603050405020304" pitchFamily="18" charset="0"/>
                          <a:cs typeface="Times New Roman" panose="02020603050405020304" pitchFamily="18" charset="0"/>
                        </a:rPr>
                        <a:t> </a:t>
                      </a:r>
                      <a:r>
                        <a:rPr sz="1600" b="1" spc="-20" dirty="0">
                          <a:solidFill>
                            <a:schemeClr val="tx1"/>
                          </a:solidFill>
                          <a:latin typeface="Times New Roman" panose="02020603050405020304" pitchFamily="18" charset="0"/>
                          <a:cs typeface="Times New Roman" panose="02020603050405020304" pitchFamily="18" charset="0"/>
                        </a:rPr>
                        <a:t>KÜTÜPHANE</a:t>
                      </a:r>
                      <a:r>
                        <a:rPr sz="1600" b="1" spc="5"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ÇALIŞMA</a:t>
                      </a:r>
                      <a:r>
                        <a:rPr sz="1600" b="1" spc="10"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SAATLERİ</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8415" marB="0">
                    <a:lnL w="9525">
                      <a:solidFill>
                        <a:srgbClr val="F69240"/>
                      </a:solidFill>
                      <a:prstDash val="solid"/>
                    </a:lnL>
                    <a:lnR w="9525">
                      <a:solidFill>
                        <a:srgbClr val="F69240"/>
                      </a:solidFill>
                      <a:prstDash val="solid"/>
                    </a:lnR>
                    <a:gradFill>
                      <a:gsLst>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78460">
                <a:tc>
                  <a:txBody>
                    <a:bodyPr/>
                    <a:lstStyle/>
                    <a:p>
                      <a:pPr marL="512445">
                        <a:lnSpc>
                          <a:spcPct val="100000"/>
                        </a:lnSpc>
                        <a:spcBef>
                          <a:spcPts val="755"/>
                        </a:spcBef>
                      </a:pPr>
                      <a:r>
                        <a:rPr sz="1600" b="1" spc="-25" dirty="0">
                          <a:solidFill>
                            <a:schemeClr val="tx1"/>
                          </a:solidFill>
                          <a:latin typeface="Times New Roman" panose="02020603050405020304" pitchFamily="18" charset="0"/>
                          <a:cs typeface="Times New Roman" panose="02020603050405020304" pitchFamily="18" charset="0"/>
                        </a:rPr>
                        <a:t>HAFTA</a:t>
                      </a:r>
                      <a:r>
                        <a:rPr sz="1600" b="1" spc="-10" dirty="0">
                          <a:solidFill>
                            <a:schemeClr val="tx1"/>
                          </a:solidFill>
                          <a:latin typeface="Times New Roman" panose="02020603050405020304" pitchFamily="18" charset="0"/>
                          <a:cs typeface="Times New Roman" panose="02020603050405020304" pitchFamily="18" charset="0"/>
                        </a:rPr>
                        <a:t> </a:t>
                      </a:r>
                      <a:r>
                        <a:rPr sz="1600" b="1" spc="-25" dirty="0">
                          <a:solidFill>
                            <a:schemeClr val="tx1"/>
                          </a:solidFill>
                          <a:latin typeface="Times New Roman" panose="02020603050405020304" pitchFamily="18" charset="0"/>
                          <a:cs typeface="Times New Roman" panose="02020603050405020304" pitchFamily="18" charset="0"/>
                        </a:rPr>
                        <a:t>İÇİ</a:t>
                      </a:r>
                      <a:endParaRPr sz="1600" b="1" dirty="0">
                        <a:solidFill>
                          <a:schemeClr val="tx1"/>
                        </a:solidFill>
                        <a:latin typeface="Times New Roman" panose="02020603050405020304" pitchFamily="18" charset="0"/>
                        <a:cs typeface="Times New Roman" panose="02020603050405020304" pitchFamily="18" charset="0"/>
                      </a:endParaRPr>
                    </a:p>
                  </a:txBody>
                  <a:tcPr marL="0" marR="0" marT="95885" marB="0">
                    <a:lnL w="9525">
                      <a:solidFill>
                        <a:srgbClr val="F69240"/>
                      </a:solidFill>
                      <a:prstDash val="solid"/>
                    </a:lnL>
                    <a:lnB w="9525">
                      <a:solidFill>
                        <a:srgbClr val="F69240"/>
                      </a:solidFill>
                      <a:prstDash val="solid"/>
                    </a:lnB>
                    <a:gradFill>
                      <a:gsLst>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R="66040" algn="ctr">
                        <a:lnSpc>
                          <a:spcPct val="100000"/>
                        </a:lnSpc>
                        <a:spcBef>
                          <a:spcPts val="755"/>
                        </a:spcBef>
                      </a:pPr>
                      <a:r>
                        <a:rPr sz="1600" b="1" spc="-10" dirty="0">
                          <a:solidFill>
                            <a:schemeClr val="tx1"/>
                          </a:solidFill>
                          <a:latin typeface="Times New Roman" panose="02020603050405020304" pitchFamily="18" charset="0"/>
                          <a:cs typeface="Times New Roman" panose="02020603050405020304" pitchFamily="18" charset="0"/>
                        </a:rPr>
                        <a:t>CUMARTESİ</a:t>
                      </a:r>
                      <a:endParaRPr sz="1600" b="1" dirty="0">
                        <a:solidFill>
                          <a:schemeClr val="tx1"/>
                        </a:solidFill>
                        <a:latin typeface="Times New Roman" panose="02020603050405020304" pitchFamily="18" charset="0"/>
                        <a:cs typeface="Times New Roman" panose="02020603050405020304" pitchFamily="18" charset="0"/>
                      </a:endParaRPr>
                    </a:p>
                  </a:txBody>
                  <a:tcPr marL="0" marR="0" marT="95885" marB="0">
                    <a:lnB w="9525">
                      <a:solidFill>
                        <a:srgbClr val="F69240"/>
                      </a:solidFill>
                      <a:prstDash val="solid"/>
                    </a:lnB>
                    <a:gradFill>
                      <a:gsLst>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467359">
                        <a:lnSpc>
                          <a:spcPct val="100000"/>
                        </a:lnSpc>
                        <a:spcBef>
                          <a:spcPts val="755"/>
                        </a:spcBef>
                      </a:pPr>
                      <a:r>
                        <a:rPr sz="1600" b="1" spc="-10" dirty="0">
                          <a:solidFill>
                            <a:schemeClr val="tx1"/>
                          </a:solidFill>
                          <a:latin typeface="Times New Roman" panose="02020603050405020304" pitchFamily="18" charset="0"/>
                          <a:cs typeface="Times New Roman" panose="02020603050405020304" pitchFamily="18" charset="0"/>
                        </a:rPr>
                        <a:t>PAZAR</a:t>
                      </a:r>
                      <a:endParaRPr sz="1600" b="1" dirty="0">
                        <a:solidFill>
                          <a:schemeClr val="tx1"/>
                        </a:solidFill>
                        <a:latin typeface="Times New Roman" panose="02020603050405020304" pitchFamily="18" charset="0"/>
                        <a:cs typeface="Times New Roman" panose="02020603050405020304" pitchFamily="18" charset="0"/>
                      </a:endParaRPr>
                    </a:p>
                  </a:txBody>
                  <a:tcPr marL="0" marR="0" marT="95885" marB="0">
                    <a:lnR w="9525">
                      <a:solidFill>
                        <a:srgbClr val="F69240"/>
                      </a:solidFill>
                      <a:prstDash val="solid"/>
                    </a:lnR>
                    <a:lnB w="9525">
                      <a:solidFill>
                        <a:srgbClr val="F69240"/>
                      </a:solidFill>
                      <a:prstDash val="solid"/>
                    </a:lnB>
                    <a:gradFill>
                      <a:gsLst>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1"/>
                  </a:ext>
                </a:extLst>
              </a:tr>
              <a:tr h="406400">
                <a:tc>
                  <a:txBody>
                    <a:bodyPr/>
                    <a:lstStyle/>
                    <a:p>
                      <a:pPr marL="450215">
                        <a:lnSpc>
                          <a:spcPct val="100000"/>
                        </a:lnSpc>
                        <a:spcBef>
                          <a:spcPts val="55"/>
                        </a:spcBef>
                      </a:pPr>
                      <a:r>
                        <a:rPr sz="1600" b="1" dirty="0">
                          <a:solidFill>
                            <a:schemeClr val="tx1"/>
                          </a:solidFill>
                          <a:latin typeface="Times New Roman" panose="02020603050405020304" pitchFamily="18" charset="0"/>
                          <a:cs typeface="Times New Roman" panose="02020603050405020304" pitchFamily="18" charset="0"/>
                        </a:rPr>
                        <a:t>08.00-</a:t>
                      </a:r>
                      <a:r>
                        <a:rPr sz="1600" b="1" spc="-10" dirty="0">
                          <a:solidFill>
                            <a:schemeClr val="tx1"/>
                          </a:solidFill>
                          <a:latin typeface="Times New Roman" panose="02020603050405020304" pitchFamily="18" charset="0"/>
                          <a:cs typeface="Times New Roman" panose="02020603050405020304" pitchFamily="18" charset="0"/>
                        </a:rPr>
                        <a:t>12.00</a:t>
                      </a:r>
                      <a:endParaRPr sz="1600" b="1">
                        <a:solidFill>
                          <a:schemeClr val="tx1"/>
                        </a:solidFill>
                        <a:latin typeface="Times New Roman" panose="02020603050405020304" pitchFamily="18" charset="0"/>
                        <a:cs typeface="Times New Roman" panose="02020603050405020304" pitchFamily="18" charset="0"/>
                      </a:endParaRPr>
                    </a:p>
                    <a:p>
                      <a:pPr marL="450215">
                        <a:lnSpc>
                          <a:spcPts val="1390"/>
                        </a:lnSpc>
                        <a:spcBef>
                          <a:spcPts val="215"/>
                        </a:spcBef>
                      </a:pPr>
                      <a:r>
                        <a:rPr sz="1600" b="1" dirty="0">
                          <a:solidFill>
                            <a:schemeClr val="tx1"/>
                          </a:solidFill>
                          <a:latin typeface="Times New Roman" panose="02020603050405020304" pitchFamily="18" charset="0"/>
                          <a:cs typeface="Times New Roman" panose="02020603050405020304" pitchFamily="18" charset="0"/>
                        </a:rPr>
                        <a:t>13.00-</a:t>
                      </a:r>
                      <a:r>
                        <a:rPr sz="1600" b="1" spc="-10" dirty="0">
                          <a:solidFill>
                            <a:schemeClr val="tx1"/>
                          </a:solidFill>
                          <a:latin typeface="Times New Roman" panose="02020603050405020304" pitchFamily="18" charset="0"/>
                          <a:cs typeface="Times New Roman" panose="02020603050405020304" pitchFamily="18" charset="0"/>
                        </a:rPr>
                        <a:t>17.00</a:t>
                      </a:r>
                      <a:endParaRPr sz="1600" b="1">
                        <a:solidFill>
                          <a:schemeClr val="tx1"/>
                        </a:solidFill>
                        <a:latin typeface="Times New Roman" panose="02020603050405020304" pitchFamily="18" charset="0"/>
                        <a:cs typeface="Times New Roman" panose="02020603050405020304" pitchFamily="18" charset="0"/>
                      </a:endParaRPr>
                    </a:p>
                  </a:txBody>
                  <a:tcPr marL="0" marR="0" marT="6985" marB="0">
                    <a:lnL w="9525">
                      <a:solidFill>
                        <a:srgbClr val="F69240"/>
                      </a:solidFill>
                      <a:prstDash val="solid"/>
                    </a:lnL>
                    <a:lnT w="9525">
                      <a:solidFill>
                        <a:srgbClr val="F69240"/>
                      </a:solidFill>
                      <a:prstDash val="solid"/>
                    </a:lnT>
                    <a:lnB w="9525">
                      <a:solidFill>
                        <a:srgbClr val="F69240"/>
                      </a:solidFill>
                      <a:prstDash val="solid"/>
                    </a:lnB>
                    <a:gradFill>
                      <a:gsLst>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R="68580" algn="ctr">
                        <a:lnSpc>
                          <a:spcPct val="100000"/>
                        </a:lnSpc>
                        <a:spcBef>
                          <a:spcPts val="885"/>
                        </a:spcBef>
                      </a:pPr>
                      <a:r>
                        <a:rPr sz="1600" b="1" spc="-10" dirty="0">
                          <a:solidFill>
                            <a:schemeClr val="tx1"/>
                          </a:solidFill>
                          <a:latin typeface="Times New Roman" panose="02020603050405020304" pitchFamily="18" charset="0"/>
                          <a:cs typeface="Times New Roman" panose="02020603050405020304" pitchFamily="18" charset="0"/>
                        </a:rPr>
                        <a:t>Kapalı</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12395" marB="0">
                    <a:lnT w="9525">
                      <a:solidFill>
                        <a:srgbClr val="F69240"/>
                      </a:solidFill>
                      <a:prstDash val="solid"/>
                    </a:lnT>
                    <a:lnB w="9525">
                      <a:solidFill>
                        <a:srgbClr val="F69240"/>
                      </a:solidFill>
                      <a:prstDash val="solid"/>
                    </a:lnB>
                    <a:gradFill>
                      <a:gsLst>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491490">
                        <a:lnSpc>
                          <a:spcPct val="100000"/>
                        </a:lnSpc>
                        <a:spcBef>
                          <a:spcPts val="885"/>
                        </a:spcBef>
                      </a:pPr>
                      <a:r>
                        <a:rPr sz="1600" b="1" spc="-10" dirty="0">
                          <a:solidFill>
                            <a:schemeClr val="tx1"/>
                          </a:solidFill>
                          <a:latin typeface="Times New Roman" panose="02020603050405020304" pitchFamily="18" charset="0"/>
                          <a:cs typeface="Times New Roman" panose="02020603050405020304" pitchFamily="18" charset="0"/>
                        </a:rPr>
                        <a:t>Kapalı</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12395" marB="0">
                    <a:lnR w="9525">
                      <a:solidFill>
                        <a:srgbClr val="F69240"/>
                      </a:solidFill>
                      <a:prstDash val="solid"/>
                    </a:lnR>
                    <a:lnT w="9525">
                      <a:solidFill>
                        <a:srgbClr val="F69240"/>
                      </a:solidFill>
                      <a:prstDash val="solid"/>
                    </a:lnT>
                    <a:lnB w="9525">
                      <a:solidFill>
                        <a:srgbClr val="F69240"/>
                      </a:solidFill>
                      <a:prstDash val="solid"/>
                    </a:lnB>
                    <a:gradFill>
                      <a:gsLst>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2"/>
                  </a:ext>
                </a:extLst>
              </a:tr>
            </a:tbl>
          </a:graphicData>
        </a:graphic>
      </p:graphicFrame>
      <p:pic>
        <p:nvPicPr>
          <p:cNvPr id="4" name="object 4">
            <a:extLst>
              <a:ext uri="{FF2B5EF4-FFF2-40B4-BE49-F238E27FC236}">
                <a16:creationId xmlns:a16="http://schemas.microsoft.com/office/drawing/2014/main" id="{ECB4398D-7B1A-1434-2763-52D69243E6BC}"/>
              </a:ext>
            </a:extLst>
          </p:cNvPr>
          <p:cNvPicPr/>
          <p:nvPr/>
        </p:nvPicPr>
        <p:blipFill>
          <a:blip r:embed="rId2" cstate="print"/>
          <a:stretch>
            <a:fillRect/>
          </a:stretch>
        </p:blipFill>
        <p:spPr>
          <a:xfrm>
            <a:off x="9243466" y="1334951"/>
            <a:ext cx="2520696" cy="3323844"/>
          </a:xfrm>
          <a:prstGeom prst="rect">
            <a:avLst/>
          </a:prstGeom>
        </p:spPr>
      </p:pic>
      <p:sp>
        <p:nvSpPr>
          <p:cNvPr id="5" name="object 5">
            <a:extLst>
              <a:ext uri="{FF2B5EF4-FFF2-40B4-BE49-F238E27FC236}">
                <a16:creationId xmlns:a16="http://schemas.microsoft.com/office/drawing/2014/main" id="{12D5542E-A7D7-0634-828C-A9096CB7F172}"/>
              </a:ext>
            </a:extLst>
          </p:cNvPr>
          <p:cNvSpPr txBox="1"/>
          <p:nvPr/>
        </p:nvSpPr>
        <p:spPr>
          <a:xfrm>
            <a:off x="2226974" y="5100325"/>
            <a:ext cx="8517225" cy="259045"/>
          </a:xfrm>
          <a:prstGeom prst="rect">
            <a:avLst/>
          </a:prstGeom>
        </p:spPr>
        <p:txBody>
          <a:bodyPr vert="horz" wrap="square" lIns="0" tIns="12700" rIns="0" bIns="0" rtlCol="0">
            <a:spAutoFit/>
          </a:bodyPr>
          <a:lstStyle/>
          <a:p>
            <a:pPr marL="12700">
              <a:lnSpc>
                <a:spcPct val="100000"/>
              </a:lnSpc>
              <a:spcBef>
                <a:spcPts val="100"/>
              </a:spcBef>
            </a:pPr>
            <a:r>
              <a:rPr sz="1400" spc="-30" dirty="0">
                <a:latin typeface="Times New Roman" panose="02020603050405020304" pitchFamily="18" charset="0"/>
                <a:cs typeface="Times New Roman" panose="02020603050405020304" pitchFamily="18" charset="0"/>
              </a:rPr>
              <a:t>(</a:t>
            </a:r>
            <a:r>
              <a:rPr sz="1600" spc="-30" dirty="0">
                <a:latin typeface="Times New Roman" panose="02020603050405020304" pitchFamily="18" charset="0"/>
                <a:cs typeface="Times New Roman" panose="02020603050405020304" pitchFamily="18" charset="0"/>
              </a:rPr>
              <a:t>NOT:</a:t>
            </a:r>
            <a:r>
              <a:rPr sz="1600" spc="13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Eğitim</a:t>
            </a:r>
            <a:r>
              <a:rPr sz="1600" spc="14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öğretim</a:t>
            </a:r>
            <a:r>
              <a:rPr sz="1600" spc="14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dönemi</a:t>
            </a:r>
            <a:r>
              <a:rPr sz="1600" spc="114" dirty="0">
                <a:latin typeface="Times New Roman" panose="02020603050405020304" pitchFamily="18" charset="0"/>
                <a:cs typeface="Times New Roman" panose="02020603050405020304" pitchFamily="18" charset="0"/>
              </a:rPr>
              <a:t> </a:t>
            </a:r>
            <a:r>
              <a:rPr sz="1600" spc="-10" dirty="0">
                <a:latin typeface="Times New Roman" panose="02020603050405020304" pitchFamily="18" charset="0"/>
                <a:cs typeface="Times New Roman" panose="02020603050405020304" pitchFamily="18" charset="0"/>
              </a:rPr>
              <a:t>08.00-</a:t>
            </a:r>
            <a:r>
              <a:rPr sz="1600" dirty="0">
                <a:latin typeface="Times New Roman" panose="02020603050405020304" pitchFamily="18" charset="0"/>
                <a:cs typeface="Times New Roman" panose="02020603050405020304" pitchFamily="18" charset="0"/>
              </a:rPr>
              <a:t>09.00</a:t>
            </a:r>
            <a:r>
              <a:rPr sz="1600" spc="17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saatleri</a:t>
            </a:r>
            <a:r>
              <a:rPr sz="1600" spc="130" dirty="0">
                <a:latin typeface="Times New Roman" panose="02020603050405020304" pitchFamily="18" charset="0"/>
                <a:cs typeface="Times New Roman" panose="02020603050405020304" pitchFamily="18" charset="0"/>
              </a:rPr>
              <a:t> </a:t>
            </a:r>
            <a:r>
              <a:rPr sz="1600" spc="-20" dirty="0">
                <a:latin typeface="Times New Roman" panose="02020603050405020304" pitchFamily="18" charset="0"/>
                <a:cs typeface="Times New Roman" panose="02020603050405020304" pitchFamily="18" charset="0"/>
              </a:rPr>
              <a:t>arası</a:t>
            </a:r>
            <a:r>
              <a:rPr sz="1600" spc="12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temizlik</a:t>
            </a:r>
            <a:r>
              <a:rPr sz="1600" spc="13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ve</a:t>
            </a:r>
            <a:r>
              <a:rPr sz="1600" spc="13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raf</a:t>
            </a:r>
            <a:r>
              <a:rPr sz="1600" spc="114"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dizimi</a:t>
            </a:r>
            <a:r>
              <a:rPr sz="1600" spc="130" dirty="0">
                <a:latin typeface="Times New Roman" panose="02020603050405020304" pitchFamily="18" charset="0"/>
                <a:cs typeface="Times New Roman" panose="02020603050405020304" pitchFamily="18" charset="0"/>
              </a:rPr>
              <a:t> </a:t>
            </a:r>
            <a:r>
              <a:rPr sz="1600" spc="-10" dirty="0">
                <a:latin typeface="Times New Roman" panose="02020603050405020304" pitchFamily="18" charset="0"/>
                <a:cs typeface="Times New Roman" panose="02020603050405020304" pitchFamily="18" charset="0"/>
              </a:rPr>
              <a:t>yapılmaktadır.)</a:t>
            </a:r>
            <a:endParaRPr sz="1600" dirty="0">
              <a:latin typeface="Times New Roman" panose="02020603050405020304" pitchFamily="18" charset="0"/>
              <a:cs typeface="Times New Roman" panose="02020603050405020304" pitchFamily="18" charset="0"/>
            </a:endParaRPr>
          </a:p>
        </p:txBody>
      </p:sp>
      <p:sp>
        <p:nvSpPr>
          <p:cNvPr id="6" name="object 5">
            <a:extLst>
              <a:ext uri="{FF2B5EF4-FFF2-40B4-BE49-F238E27FC236}">
                <a16:creationId xmlns:a16="http://schemas.microsoft.com/office/drawing/2014/main" id="{BF2AC982-42A9-7B08-5827-35C5F85B38D3}"/>
              </a:ext>
            </a:extLst>
          </p:cNvPr>
          <p:cNvSpPr txBox="1"/>
          <p:nvPr/>
        </p:nvSpPr>
        <p:spPr>
          <a:xfrm>
            <a:off x="2273554" y="591901"/>
            <a:ext cx="7397750" cy="289823"/>
          </a:xfrm>
          <a:prstGeom prst="rect">
            <a:avLst/>
          </a:prstGeom>
        </p:spPr>
        <p:txBody>
          <a:bodyPr vert="horz" wrap="square" lIns="0" tIns="12700" rIns="0" bIns="0" rtlCol="0">
            <a:spAutoFit/>
          </a:bodyPr>
          <a:lstStyle/>
          <a:p>
            <a:pPr marL="12700" algn="ctr">
              <a:lnSpc>
                <a:spcPct val="100000"/>
              </a:lnSpc>
              <a:spcBef>
                <a:spcPts val="100"/>
              </a:spcBef>
            </a:pPr>
            <a:r>
              <a:rPr lang="tr-TR" b="1" spc="-30" dirty="0">
                <a:solidFill>
                  <a:schemeClr val="accent1"/>
                </a:solidFill>
                <a:latin typeface="Times New Roman" panose="02020603050405020304" pitchFamily="18" charset="0"/>
                <a:cs typeface="Times New Roman" panose="02020603050405020304" pitchFamily="18" charset="0"/>
              </a:rPr>
              <a:t>ÇALIŞMA SAATLERİ</a:t>
            </a:r>
            <a:endParaRPr b="1" dirty="0">
              <a:solidFill>
                <a:schemeClr val="accent1"/>
              </a:solidFill>
              <a:latin typeface="Times New Roman" panose="02020603050405020304" pitchFamily="18" charset="0"/>
              <a:cs typeface="Times New Roman" panose="02020603050405020304" pitchFamily="18" charset="0"/>
            </a:endParaRPr>
          </a:p>
        </p:txBody>
      </p:sp>
      <p:sp>
        <p:nvSpPr>
          <p:cNvPr id="7" name="Metin kutusu 6">
            <a:extLst>
              <a:ext uri="{FF2B5EF4-FFF2-40B4-BE49-F238E27FC236}">
                <a16:creationId xmlns:a16="http://schemas.microsoft.com/office/drawing/2014/main" id="{FFC38455-AD81-6BD8-783D-72D66126FD34}"/>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2331219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D523B83B-AFEA-2534-C85C-F90D80FCA7A4}"/>
              </a:ext>
            </a:extLst>
          </p:cNvPr>
          <p:cNvSpPr txBox="1"/>
          <p:nvPr/>
        </p:nvSpPr>
        <p:spPr>
          <a:xfrm>
            <a:off x="1937857" y="1472472"/>
            <a:ext cx="10503016" cy="1077218"/>
          </a:xfrm>
          <a:prstGeom prst="rect">
            <a:avLst/>
          </a:prstGeom>
          <a:noFill/>
        </p:spPr>
        <p:txBody>
          <a:bodyPr wrap="square">
            <a:spAutoFit/>
          </a:bodyPr>
          <a:lstStyle/>
          <a:p>
            <a:pPr marL="173355" indent="-163195">
              <a:lnSpc>
                <a:spcPct val="100000"/>
              </a:lnSpc>
              <a:spcBef>
                <a:spcPts val="95"/>
              </a:spcBef>
              <a:buSzPct val="93750"/>
              <a:buFont typeface="Wingdings"/>
              <a:buChar char=""/>
              <a:tabLst>
                <a:tab pos="173355" algn="l"/>
              </a:tabLst>
            </a:pPr>
            <a:r>
              <a:rPr lang="tr-TR" sz="1600" b="1" dirty="0">
                <a:latin typeface="Times New Roman" panose="02020603050405020304" pitchFamily="18" charset="0"/>
                <a:cs typeface="Times New Roman" panose="02020603050405020304" pitchFamily="18" charset="0"/>
              </a:rPr>
              <a:t>   	Alınan</a:t>
            </a:r>
            <a:r>
              <a:rPr lang="tr-TR" sz="1600" b="1" spc="-45"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materyalin</a:t>
            </a:r>
            <a:r>
              <a:rPr lang="tr-TR" sz="1600" b="1" spc="-35"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ödünç</a:t>
            </a:r>
            <a:r>
              <a:rPr lang="tr-TR" sz="1600" b="1" spc="-5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süresi</a:t>
            </a:r>
            <a:r>
              <a:rPr lang="tr-TR" sz="1600" b="1" spc="-55"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dolmadan</a:t>
            </a:r>
            <a:r>
              <a:rPr lang="tr-TR" sz="1600" b="1" spc="-55"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bir</a:t>
            </a:r>
            <a:r>
              <a:rPr lang="tr-TR" sz="1600" b="1" spc="-45"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defaya</a:t>
            </a:r>
            <a:r>
              <a:rPr lang="tr-TR" sz="1600" b="1" spc="-35"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mahsus</a:t>
            </a:r>
            <a:r>
              <a:rPr lang="tr-TR" sz="1600" b="1" spc="-55"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süresi</a:t>
            </a:r>
            <a:r>
              <a:rPr lang="tr-TR" sz="1600" b="1" spc="-45" dirty="0">
                <a:latin typeface="Times New Roman" panose="02020603050405020304" pitchFamily="18" charset="0"/>
                <a:cs typeface="Times New Roman" panose="02020603050405020304" pitchFamily="18" charset="0"/>
              </a:rPr>
              <a:t> </a:t>
            </a:r>
            <a:r>
              <a:rPr lang="tr-TR" sz="1600" b="1" spc="-10" dirty="0">
                <a:latin typeface="Times New Roman" panose="02020603050405020304" pitchFamily="18" charset="0"/>
                <a:cs typeface="Times New Roman" panose="02020603050405020304" pitchFamily="18" charset="0"/>
              </a:rPr>
              <a:t>uzatılabilir.</a:t>
            </a:r>
            <a:endParaRPr lang="tr-TR" sz="1600" b="1" dirty="0">
              <a:latin typeface="Times New Roman" panose="02020603050405020304" pitchFamily="18" charset="0"/>
              <a:cs typeface="Times New Roman" panose="02020603050405020304" pitchFamily="18" charset="0"/>
            </a:endParaRPr>
          </a:p>
          <a:p>
            <a:pPr marL="173355" indent="-163195">
              <a:lnSpc>
                <a:spcPct val="100000"/>
              </a:lnSpc>
              <a:buSzPct val="93750"/>
              <a:buFont typeface="Wingdings"/>
              <a:buChar char=""/>
              <a:tabLst>
                <a:tab pos="173355" algn="l"/>
              </a:tabLst>
            </a:pPr>
            <a:r>
              <a:rPr lang="tr-TR" sz="1600" b="1" spc="-25" dirty="0">
                <a:latin typeface="Times New Roman" panose="02020603050405020304" pitchFamily="18" charset="0"/>
                <a:cs typeface="Times New Roman" panose="02020603050405020304" pitchFamily="18" charset="0"/>
              </a:rPr>
              <a:t>    	Tatil</a:t>
            </a:r>
            <a:r>
              <a:rPr lang="tr-TR" sz="1600" b="1" spc="-3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günlerinde</a:t>
            </a:r>
            <a:r>
              <a:rPr lang="tr-TR" sz="1600" b="1" spc="-45"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ödünç</a:t>
            </a:r>
            <a:r>
              <a:rPr lang="tr-TR" sz="1600" b="1" spc="-4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verilen</a:t>
            </a:r>
            <a:r>
              <a:rPr lang="tr-TR" sz="1600" b="1" spc="-45"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kitap</a:t>
            </a:r>
            <a:r>
              <a:rPr lang="tr-TR" sz="1600" b="1" spc="-4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sayısı</a:t>
            </a:r>
            <a:r>
              <a:rPr lang="tr-TR" sz="1600" b="1" spc="-5"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ve</a:t>
            </a:r>
            <a:r>
              <a:rPr lang="tr-TR" sz="1600" b="1" spc="-25"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ödünç</a:t>
            </a:r>
            <a:r>
              <a:rPr lang="tr-TR" sz="1600" b="1" spc="-4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süresi</a:t>
            </a:r>
            <a:r>
              <a:rPr lang="tr-TR" sz="1600" b="1" spc="-40" dirty="0">
                <a:latin typeface="Times New Roman" panose="02020603050405020304" pitchFamily="18" charset="0"/>
                <a:cs typeface="Times New Roman" panose="02020603050405020304" pitchFamily="18" charset="0"/>
              </a:rPr>
              <a:t> </a:t>
            </a:r>
            <a:r>
              <a:rPr lang="tr-TR" sz="1600" b="1" spc="-10" dirty="0">
                <a:latin typeface="Times New Roman" panose="02020603050405020304" pitchFamily="18" charset="0"/>
                <a:cs typeface="Times New Roman" panose="02020603050405020304" pitchFamily="18" charset="0"/>
              </a:rPr>
              <a:t>uzatılır.</a:t>
            </a:r>
            <a:endParaRPr lang="tr-TR" sz="1600" b="1" dirty="0">
              <a:latin typeface="Times New Roman" panose="02020603050405020304" pitchFamily="18" charset="0"/>
              <a:cs typeface="Times New Roman" panose="02020603050405020304" pitchFamily="18" charset="0"/>
            </a:endParaRPr>
          </a:p>
          <a:p>
            <a:pPr marL="12700" marR="5080" indent="-2540">
              <a:lnSpc>
                <a:spcPct val="100000"/>
              </a:lnSpc>
              <a:buSzPct val="93750"/>
              <a:buFont typeface="Wingdings"/>
              <a:buChar char=""/>
              <a:tabLst>
                <a:tab pos="173355" algn="l"/>
              </a:tabLst>
            </a:pPr>
            <a:r>
              <a:rPr lang="tr-TR" sz="1600" b="1" dirty="0">
                <a:latin typeface="Times New Roman" panose="02020603050405020304" pitchFamily="18" charset="0"/>
                <a:cs typeface="Times New Roman" panose="02020603050405020304" pitchFamily="18" charset="0"/>
              </a:rPr>
              <a:t>		Danışma</a:t>
            </a:r>
            <a:r>
              <a:rPr lang="tr-TR" sz="1600" b="1" spc="-4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kaynakları,</a:t>
            </a:r>
            <a:r>
              <a:rPr lang="tr-TR" sz="1600" b="1" spc="37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süreli</a:t>
            </a:r>
            <a:r>
              <a:rPr lang="tr-TR" sz="1600" b="1" spc="-6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yayınlar</a:t>
            </a:r>
            <a:r>
              <a:rPr lang="tr-TR" sz="1600" b="1" spc="-1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ve</a:t>
            </a:r>
            <a:r>
              <a:rPr lang="tr-TR" sz="1600" b="1" spc="-6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kütüphane</a:t>
            </a:r>
            <a:r>
              <a:rPr lang="tr-TR" sz="1600" b="1" spc="-5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kullanıcıları</a:t>
            </a:r>
            <a:r>
              <a:rPr lang="tr-TR" sz="1600" b="1" spc="-5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için</a:t>
            </a:r>
            <a:r>
              <a:rPr lang="tr-TR" sz="1600" b="1" spc="-8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rezerve</a:t>
            </a:r>
            <a:r>
              <a:rPr lang="tr-TR" sz="1600" b="1" spc="-40" dirty="0">
                <a:latin typeface="Times New Roman" panose="02020603050405020304" pitchFamily="18" charset="0"/>
                <a:cs typeface="Times New Roman" panose="02020603050405020304" pitchFamily="18" charset="0"/>
              </a:rPr>
              <a:t> </a:t>
            </a:r>
            <a:r>
              <a:rPr lang="tr-TR" sz="1600" b="1" spc="-10" dirty="0">
                <a:latin typeface="Times New Roman" panose="02020603050405020304" pitchFamily="18" charset="0"/>
                <a:cs typeface="Times New Roman" panose="02020603050405020304" pitchFamily="18" charset="0"/>
              </a:rPr>
              <a:t>edilmiş </a:t>
            </a:r>
            <a:r>
              <a:rPr lang="tr-TR" sz="1600" b="1" dirty="0">
                <a:latin typeface="Times New Roman" panose="02020603050405020304" pitchFamily="18" charset="0"/>
                <a:cs typeface="Times New Roman" panose="02020603050405020304" pitchFamily="18" charset="0"/>
              </a:rPr>
              <a:t>kaynaklar</a:t>
            </a:r>
            <a:r>
              <a:rPr lang="tr-TR" sz="1600" b="1" spc="-55"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ödünç</a:t>
            </a:r>
            <a:r>
              <a:rPr lang="tr-TR" sz="1600" b="1" spc="-55" dirty="0">
                <a:latin typeface="Times New Roman" panose="02020603050405020304" pitchFamily="18" charset="0"/>
                <a:cs typeface="Times New Roman" panose="02020603050405020304" pitchFamily="18" charset="0"/>
              </a:rPr>
              <a:t>        </a:t>
            </a:r>
          </a:p>
          <a:p>
            <a:pPr marL="10160" marR="5080">
              <a:lnSpc>
                <a:spcPct val="100000"/>
              </a:lnSpc>
              <a:buSzPct val="93750"/>
              <a:tabLst>
                <a:tab pos="173355" algn="l"/>
              </a:tabLst>
            </a:pPr>
            <a:r>
              <a:rPr lang="tr-TR" sz="1600" b="1" spc="-55" dirty="0">
                <a:latin typeface="Times New Roman" panose="02020603050405020304" pitchFamily="18" charset="0"/>
                <a:cs typeface="Times New Roman" panose="02020603050405020304" pitchFamily="18" charset="0"/>
              </a:rPr>
              <a:t>    	</a:t>
            </a:r>
            <a:r>
              <a:rPr lang="tr-TR" sz="1600" b="1" spc="-10" dirty="0">
                <a:latin typeface="Times New Roman" panose="02020603050405020304" pitchFamily="18" charset="0"/>
                <a:cs typeface="Times New Roman" panose="02020603050405020304" pitchFamily="18" charset="0"/>
              </a:rPr>
              <a:t>verilmemektedir.</a:t>
            </a:r>
            <a:endParaRPr lang="tr-TR" sz="1600" b="1" dirty="0">
              <a:latin typeface="Times New Roman" panose="02020603050405020304" pitchFamily="18" charset="0"/>
              <a:cs typeface="Times New Roman" panose="02020603050405020304" pitchFamily="18" charset="0"/>
            </a:endParaRPr>
          </a:p>
        </p:txBody>
      </p:sp>
      <p:graphicFrame>
        <p:nvGraphicFramePr>
          <p:cNvPr id="4" name="object 5">
            <a:extLst>
              <a:ext uri="{FF2B5EF4-FFF2-40B4-BE49-F238E27FC236}">
                <a16:creationId xmlns:a16="http://schemas.microsoft.com/office/drawing/2014/main" id="{CC0E52DA-8C26-F6F9-4934-4FC67C89EFCF}"/>
              </a:ext>
            </a:extLst>
          </p:cNvPr>
          <p:cNvGraphicFramePr>
            <a:graphicFrameLocks noGrp="1"/>
          </p:cNvGraphicFramePr>
          <p:nvPr>
            <p:extLst>
              <p:ext uri="{D42A27DB-BD31-4B8C-83A1-F6EECF244321}">
                <p14:modId xmlns:p14="http://schemas.microsoft.com/office/powerpoint/2010/main" val="2503950934"/>
              </p:ext>
            </p:extLst>
          </p:nvPr>
        </p:nvGraphicFramePr>
        <p:xfrm>
          <a:off x="2043214" y="3008528"/>
          <a:ext cx="7478395" cy="1722755"/>
        </p:xfrm>
        <a:graphic>
          <a:graphicData uri="http://schemas.openxmlformats.org/drawingml/2006/table">
            <a:tbl>
              <a:tblPr firstRow="1" bandRow="1">
                <a:tableStyleId>{2D5ABB26-0587-4C30-8999-92F81FD0307C}</a:tableStyleId>
              </a:tblPr>
              <a:tblGrid>
                <a:gridCol w="4281170">
                  <a:extLst>
                    <a:ext uri="{9D8B030D-6E8A-4147-A177-3AD203B41FA5}">
                      <a16:colId xmlns:a16="http://schemas.microsoft.com/office/drawing/2014/main" val="20000"/>
                    </a:ext>
                  </a:extLst>
                </a:gridCol>
                <a:gridCol w="1577975">
                  <a:extLst>
                    <a:ext uri="{9D8B030D-6E8A-4147-A177-3AD203B41FA5}">
                      <a16:colId xmlns:a16="http://schemas.microsoft.com/office/drawing/2014/main" val="20001"/>
                    </a:ext>
                  </a:extLst>
                </a:gridCol>
                <a:gridCol w="1619250">
                  <a:extLst>
                    <a:ext uri="{9D8B030D-6E8A-4147-A177-3AD203B41FA5}">
                      <a16:colId xmlns:a16="http://schemas.microsoft.com/office/drawing/2014/main" val="20002"/>
                    </a:ext>
                  </a:extLst>
                </a:gridCol>
              </a:tblGrid>
              <a:tr h="498475">
                <a:tc>
                  <a:txBody>
                    <a:bodyPr/>
                    <a:lstStyle/>
                    <a:p>
                      <a:pPr>
                        <a:lnSpc>
                          <a:spcPct val="100000"/>
                        </a:lnSpc>
                        <a:spcBef>
                          <a:spcPts val="80"/>
                        </a:spcBef>
                      </a:pPr>
                      <a:endParaRPr sz="1600" b="1" dirty="0">
                        <a:solidFill>
                          <a:schemeClr val="tx1"/>
                        </a:solidFill>
                        <a:latin typeface="Times New Roman" panose="02020603050405020304" pitchFamily="18" charset="0"/>
                        <a:cs typeface="Times New Roman" panose="02020603050405020304" pitchFamily="18" charset="0"/>
                      </a:endParaRPr>
                    </a:p>
                    <a:p>
                      <a:pPr marL="68580">
                        <a:lnSpc>
                          <a:spcPct val="100000"/>
                        </a:lnSpc>
                      </a:pPr>
                      <a:r>
                        <a:rPr sz="1600" b="1" spc="-10" dirty="0">
                          <a:solidFill>
                            <a:schemeClr val="tx1"/>
                          </a:solidFill>
                          <a:latin typeface="Times New Roman" panose="02020603050405020304" pitchFamily="18" charset="0"/>
                          <a:cs typeface="Times New Roman" panose="02020603050405020304" pitchFamily="18" charset="0"/>
                        </a:rPr>
                        <a:t>KULLANICILAR</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0160" marB="0">
                    <a:lnL w="12700">
                      <a:solidFill>
                        <a:srgbClr val="F79546"/>
                      </a:solidFill>
                      <a:prstDash val="solid"/>
                    </a:lnL>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nSpc>
                          <a:spcPct val="100000"/>
                        </a:lnSpc>
                        <a:spcBef>
                          <a:spcPts val="80"/>
                        </a:spcBef>
                      </a:pPr>
                      <a:endParaRPr sz="1600" b="1" dirty="0">
                        <a:solidFill>
                          <a:schemeClr val="tx1"/>
                        </a:solidFill>
                        <a:latin typeface="Times New Roman" panose="02020603050405020304" pitchFamily="18" charset="0"/>
                        <a:cs typeface="Times New Roman" panose="02020603050405020304" pitchFamily="18" charset="0"/>
                      </a:endParaRPr>
                    </a:p>
                    <a:p>
                      <a:pPr marL="635" algn="ctr">
                        <a:lnSpc>
                          <a:spcPct val="100000"/>
                        </a:lnSpc>
                      </a:pPr>
                      <a:r>
                        <a:rPr sz="1600" b="1" dirty="0">
                          <a:solidFill>
                            <a:schemeClr val="tx1"/>
                          </a:solidFill>
                          <a:latin typeface="Times New Roman" panose="02020603050405020304" pitchFamily="18" charset="0"/>
                          <a:cs typeface="Times New Roman" panose="02020603050405020304" pitchFamily="18" charset="0"/>
                        </a:rPr>
                        <a:t>Kitap</a:t>
                      </a:r>
                      <a:r>
                        <a:rPr sz="1600" b="1" spc="35"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Sayısı</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0160" marB="0">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nSpc>
                          <a:spcPct val="100000"/>
                        </a:lnSpc>
                        <a:spcBef>
                          <a:spcPts val="80"/>
                        </a:spcBef>
                      </a:pPr>
                      <a:endParaRPr sz="1600" b="1">
                        <a:solidFill>
                          <a:schemeClr val="tx1"/>
                        </a:solidFill>
                        <a:latin typeface="Times New Roman" panose="02020603050405020304" pitchFamily="18" charset="0"/>
                        <a:cs typeface="Times New Roman" panose="02020603050405020304" pitchFamily="18" charset="0"/>
                      </a:endParaRPr>
                    </a:p>
                    <a:p>
                      <a:pPr marL="2540" algn="ctr">
                        <a:lnSpc>
                          <a:spcPct val="100000"/>
                        </a:lnSpc>
                      </a:pPr>
                      <a:r>
                        <a:rPr sz="1600" b="1" spc="-20" dirty="0">
                          <a:solidFill>
                            <a:schemeClr val="tx1"/>
                          </a:solidFill>
                          <a:latin typeface="Times New Roman" panose="02020603050405020304" pitchFamily="18" charset="0"/>
                          <a:cs typeface="Times New Roman" panose="02020603050405020304" pitchFamily="18" charset="0"/>
                        </a:rPr>
                        <a:t>Süre</a:t>
                      </a:r>
                      <a:endParaRPr sz="1600" b="1">
                        <a:solidFill>
                          <a:schemeClr val="tx1"/>
                        </a:solidFill>
                        <a:latin typeface="Times New Roman" panose="02020603050405020304" pitchFamily="18" charset="0"/>
                        <a:cs typeface="Times New Roman" panose="02020603050405020304" pitchFamily="18" charset="0"/>
                      </a:endParaRPr>
                    </a:p>
                  </a:txBody>
                  <a:tcPr marL="0" marR="0" marT="10160" marB="0">
                    <a:lnR w="12700">
                      <a:solidFill>
                        <a:srgbClr val="F79546"/>
                      </a:solidFill>
                      <a:prstDash val="solid"/>
                    </a:lnR>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0"/>
                  </a:ext>
                </a:extLst>
              </a:tr>
              <a:tr h="307975">
                <a:tc>
                  <a:txBody>
                    <a:bodyPr/>
                    <a:lstStyle/>
                    <a:p>
                      <a:pPr marL="68580">
                        <a:lnSpc>
                          <a:spcPts val="1555"/>
                        </a:lnSpc>
                      </a:pPr>
                      <a:r>
                        <a:rPr sz="1600" b="1" dirty="0">
                          <a:solidFill>
                            <a:schemeClr val="tx1"/>
                          </a:solidFill>
                          <a:latin typeface="Times New Roman" panose="02020603050405020304" pitchFamily="18" charset="0"/>
                          <a:cs typeface="Times New Roman" panose="02020603050405020304" pitchFamily="18" charset="0"/>
                        </a:rPr>
                        <a:t>Akademik</a:t>
                      </a:r>
                      <a:r>
                        <a:rPr sz="1600" b="1" spc="110"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ve</a:t>
                      </a:r>
                      <a:r>
                        <a:rPr sz="1600" b="1" spc="125"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İdari</a:t>
                      </a:r>
                      <a:r>
                        <a:rPr sz="1600" b="1" spc="130"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Personel</a:t>
                      </a:r>
                      <a:endParaRPr sz="1600" b="1" dirty="0">
                        <a:solidFill>
                          <a:schemeClr val="tx1"/>
                        </a:solidFill>
                        <a:latin typeface="Times New Roman" panose="02020603050405020304" pitchFamily="18" charset="0"/>
                        <a:cs typeface="Times New Roman" panose="02020603050405020304" pitchFamily="18" charset="0"/>
                      </a:endParaRPr>
                    </a:p>
                  </a:txBody>
                  <a:tcPr marL="0" marR="0" marT="0" marB="0">
                    <a:lnL w="12700">
                      <a:solidFill>
                        <a:srgbClr val="F79546"/>
                      </a:solidFill>
                      <a:prstDash val="solid"/>
                    </a:lnL>
                    <a:lnB w="12700">
                      <a:solidFill>
                        <a:srgbClr val="F79546"/>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1270" algn="ctr">
                        <a:lnSpc>
                          <a:spcPts val="1595"/>
                        </a:lnSpc>
                      </a:pPr>
                      <a:r>
                        <a:rPr sz="1600" b="1" spc="-50" dirty="0">
                          <a:solidFill>
                            <a:schemeClr val="tx1"/>
                          </a:solidFill>
                          <a:latin typeface="Times New Roman" panose="02020603050405020304" pitchFamily="18" charset="0"/>
                          <a:cs typeface="Times New Roman" panose="02020603050405020304" pitchFamily="18" charset="0"/>
                        </a:rPr>
                        <a:t>5</a:t>
                      </a:r>
                      <a:endParaRPr sz="1600" b="1">
                        <a:solidFill>
                          <a:schemeClr val="tx1"/>
                        </a:solidFill>
                        <a:latin typeface="Times New Roman" panose="02020603050405020304" pitchFamily="18" charset="0"/>
                        <a:cs typeface="Times New Roman" panose="02020603050405020304" pitchFamily="18" charset="0"/>
                      </a:endParaRPr>
                    </a:p>
                  </a:txBody>
                  <a:tcPr marL="0" marR="0" marT="0" marB="0">
                    <a:lnB w="12700">
                      <a:solidFill>
                        <a:srgbClr val="F79546"/>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635" algn="ctr">
                        <a:lnSpc>
                          <a:spcPts val="1595"/>
                        </a:lnSpc>
                      </a:pPr>
                      <a:r>
                        <a:rPr sz="1600" b="1" dirty="0">
                          <a:solidFill>
                            <a:schemeClr val="tx1"/>
                          </a:solidFill>
                          <a:latin typeface="Times New Roman" panose="02020603050405020304" pitchFamily="18" charset="0"/>
                          <a:cs typeface="Times New Roman" panose="02020603050405020304" pitchFamily="18" charset="0"/>
                        </a:rPr>
                        <a:t>30</a:t>
                      </a:r>
                      <a:r>
                        <a:rPr sz="1600" b="1" spc="75" dirty="0">
                          <a:solidFill>
                            <a:schemeClr val="tx1"/>
                          </a:solidFill>
                          <a:latin typeface="Times New Roman" panose="02020603050405020304" pitchFamily="18" charset="0"/>
                          <a:cs typeface="Times New Roman" panose="02020603050405020304" pitchFamily="18" charset="0"/>
                        </a:rPr>
                        <a:t> </a:t>
                      </a:r>
                      <a:r>
                        <a:rPr sz="1600" b="1" spc="-25" dirty="0">
                          <a:solidFill>
                            <a:schemeClr val="tx1"/>
                          </a:solidFill>
                          <a:latin typeface="Times New Roman" panose="02020603050405020304" pitchFamily="18" charset="0"/>
                          <a:cs typeface="Times New Roman" panose="02020603050405020304" pitchFamily="18" charset="0"/>
                        </a:rPr>
                        <a:t>Gün</a:t>
                      </a:r>
                      <a:endParaRPr sz="1600" b="1" dirty="0">
                        <a:solidFill>
                          <a:schemeClr val="tx1"/>
                        </a:solidFill>
                        <a:latin typeface="Times New Roman" panose="02020603050405020304" pitchFamily="18" charset="0"/>
                        <a:cs typeface="Times New Roman" panose="02020603050405020304" pitchFamily="18" charset="0"/>
                      </a:endParaRPr>
                    </a:p>
                  </a:txBody>
                  <a:tcPr marL="0" marR="0" marT="0" marB="0">
                    <a:lnR w="12700">
                      <a:solidFill>
                        <a:srgbClr val="F79546"/>
                      </a:solidFill>
                      <a:prstDash val="solid"/>
                    </a:lnR>
                    <a:lnB w="12700">
                      <a:solidFill>
                        <a:srgbClr val="F79546"/>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1"/>
                  </a:ext>
                </a:extLst>
              </a:tr>
              <a:tr h="286385">
                <a:tc>
                  <a:txBody>
                    <a:bodyPr/>
                    <a:lstStyle/>
                    <a:p>
                      <a:pPr marL="68580">
                        <a:lnSpc>
                          <a:spcPts val="1605"/>
                        </a:lnSpc>
                      </a:pPr>
                      <a:r>
                        <a:rPr sz="1600" b="1" spc="-35" dirty="0">
                          <a:solidFill>
                            <a:schemeClr val="tx1"/>
                          </a:solidFill>
                          <a:latin typeface="Times New Roman" panose="02020603050405020304" pitchFamily="18" charset="0"/>
                          <a:cs typeface="Times New Roman" panose="02020603050405020304" pitchFamily="18" charset="0"/>
                        </a:rPr>
                        <a:t>Yüksek</a:t>
                      </a:r>
                      <a:r>
                        <a:rPr sz="1600" b="1" spc="55" dirty="0">
                          <a:solidFill>
                            <a:schemeClr val="tx1"/>
                          </a:solidFill>
                          <a:latin typeface="Times New Roman" panose="02020603050405020304" pitchFamily="18" charset="0"/>
                          <a:cs typeface="Times New Roman" panose="02020603050405020304" pitchFamily="18" charset="0"/>
                        </a:rPr>
                        <a:t> </a:t>
                      </a:r>
                      <a:r>
                        <a:rPr sz="1600" b="1" spc="-25" dirty="0">
                          <a:solidFill>
                            <a:schemeClr val="tx1"/>
                          </a:solidFill>
                          <a:latin typeface="Times New Roman" panose="02020603050405020304" pitchFamily="18" charset="0"/>
                          <a:cs typeface="Times New Roman" panose="02020603050405020304" pitchFamily="18" charset="0"/>
                        </a:rPr>
                        <a:t>Lisans</a:t>
                      </a:r>
                      <a:r>
                        <a:rPr sz="1600" b="1" spc="50"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ve</a:t>
                      </a:r>
                      <a:r>
                        <a:rPr sz="1600" b="1" spc="50"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Doktora</a:t>
                      </a:r>
                      <a:r>
                        <a:rPr sz="1600" b="1" spc="60"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Öğrencileri</a:t>
                      </a:r>
                      <a:endParaRPr sz="1600" b="1" dirty="0">
                        <a:solidFill>
                          <a:schemeClr val="tx1"/>
                        </a:solidFill>
                        <a:latin typeface="Times New Roman" panose="02020603050405020304" pitchFamily="18" charset="0"/>
                        <a:cs typeface="Times New Roman" panose="02020603050405020304" pitchFamily="18" charset="0"/>
                      </a:endParaRPr>
                    </a:p>
                  </a:txBody>
                  <a:tcPr marL="0" marR="0" marT="0" marB="0">
                    <a:lnL w="12700">
                      <a:solidFill>
                        <a:srgbClr val="F79546"/>
                      </a:solidFill>
                      <a:prstDash val="solid"/>
                    </a:lnL>
                    <a:lnT w="12700">
                      <a:solidFill>
                        <a:srgbClr val="F79546"/>
                      </a:solidFill>
                      <a:prstDash val="solid"/>
                    </a:lnT>
                    <a:lnB w="12700">
                      <a:solidFill>
                        <a:srgbClr val="F79546"/>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1270" algn="ctr">
                        <a:lnSpc>
                          <a:spcPts val="1645"/>
                        </a:lnSpc>
                      </a:pPr>
                      <a:r>
                        <a:rPr sz="1600" b="1" spc="-50" dirty="0">
                          <a:solidFill>
                            <a:schemeClr val="tx1"/>
                          </a:solidFill>
                          <a:latin typeface="Times New Roman" panose="02020603050405020304" pitchFamily="18" charset="0"/>
                          <a:cs typeface="Times New Roman" panose="02020603050405020304" pitchFamily="18" charset="0"/>
                        </a:rPr>
                        <a:t>5</a:t>
                      </a:r>
                      <a:endParaRPr sz="1600" b="1">
                        <a:solidFill>
                          <a:schemeClr val="tx1"/>
                        </a:solidFill>
                        <a:latin typeface="Times New Roman" panose="02020603050405020304" pitchFamily="18" charset="0"/>
                        <a:cs typeface="Times New Roman" panose="02020603050405020304" pitchFamily="18" charset="0"/>
                      </a:endParaRPr>
                    </a:p>
                  </a:txBody>
                  <a:tcPr marL="0" marR="0" marT="0" marB="0">
                    <a:lnT w="12700">
                      <a:solidFill>
                        <a:srgbClr val="F79546"/>
                      </a:solidFill>
                      <a:prstDash val="solid"/>
                    </a:lnT>
                    <a:lnB w="12700">
                      <a:solidFill>
                        <a:srgbClr val="F79546"/>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635" algn="ctr">
                        <a:lnSpc>
                          <a:spcPts val="1645"/>
                        </a:lnSpc>
                      </a:pPr>
                      <a:r>
                        <a:rPr sz="1600" b="1" dirty="0">
                          <a:solidFill>
                            <a:schemeClr val="tx1"/>
                          </a:solidFill>
                          <a:latin typeface="Times New Roman" panose="02020603050405020304" pitchFamily="18" charset="0"/>
                          <a:cs typeface="Times New Roman" panose="02020603050405020304" pitchFamily="18" charset="0"/>
                        </a:rPr>
                        <a:t>30</a:t>
                      </a:r>
                      <a:r>
                        <a:rPr sz="1600" b="1" spc="75" dirty="0">
                          <a:solidFill>
                            <a:schemeClr val="tx1"/>
                          </a:solidFill>
                          <a:latin typeface="Times New Roman" panose="02020603050405020304" pitchFamily="18" charset="0"/>
                          <a:cs typeface="Times New Roman" panose="02020603050405020304" pitchFamily="18" charset="0"/>
                        </a:rPr>
                        <a:t> </a:t>
                      </a:r>
                      <a:r>
                        <a:rPr sz="1600" b="1" spc="-25" dirty="0">
                          <a:solidFill>
                            <a:schemeClr val="tx1"/>
                          </a:solidFill>
                          <a:latin typeface="Times New Roman" panose="02020603050405020304" pitchFamily="18" charset="0"/>
                          <a:cs typeface="Times New Roman" panose="02020603050405020304" pitchFamily="18" charset="0"/>
                        </a:rPr>
                        <a:t>Gün</a:t>
                      </a:r>
                      <a:endParaRPr sz="1600" b="1" dirty="0">
                        <a:solidFill>
                          <a:schemeClr val="tx1"/>
                        </a:solidFill>
                        <a:latin typeface="Times New Roman" panose="02020603050405020304" pitchFamily="18" charset="0"/>
                        <a:cs typeface="Times New Roman" panose="02020603050405020304" pitchFamily="18" charset="0"/>
                      </a:endParaRPr>
                    </a:p>
                  </a:txBody>
                  <a:tcPr marL="0" marR="0" marT="0" marB="0">
                    <a:lnR w="12700">
                      <a:solidFill>
                        <a:srgbClr val="F79546"/>
                      </a:solidFill>
                      <a:prstDash val="solid"/>
                    </a:lnR>
                    <a:lnT w="12700">
                      <a:solidFill>
                        <a:srgbClr val="F79546"/>
                      </a:solidFill>
                      <a:prstDash val="solid"/>
                    </a:lnT>
                    <a:lnB w="12700">
                      <a:solidFill>
                        <a:srgbClr val="F79546"/>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2"/>
                  </a:ext>
                </a:extLst>
              </a:tr>
              <a:tr h="314960">
                <a:tc>
                  <a:txBody>
                    <a:bodyPr/>
                    <a:lstStyle/>
                    <a:p>
                      <a:pPr marL="68580">
                        <a:lnSpc>
                          <a:spcPts val="1610"/>
                        </a:lnSpc>
                      </a:pPr>
                      <a:r>
                        <a:rPr sz="1600" b="1" spc="-10" dirty="0">
                          <a:solidFill>
                            <a:schemeClr val="tx1"/>
                          </a:solidFill>
                          <a:latin typeface="Times New Roman" panose="02020603050405020304" pitchFamily="18" charset="0"/>
                          <a:cs typeface="Times New Roman" panose="02020603050405020304" pitchFamily="18" charset="0"/>
                        </a:rPr>
                        <a:t>Öğrenci</a:t>
                      </a:r>
                      <a:endParaRPr sz="1600" b="1">
                        <a:solidFill>
                          <a:schemeClr val="tx1"/>
                        </a:solidFill>
                        <a:latin typeface="Times New Roman" panose="02020603050405020304" pitchFamily="18" charset="0"/>
                        <a:cs typeface="Times New Roman" panose="02020603050405020304" pitchFamily="18" charset="0"/>
                      </a:endParaRPr>
                    </a:p>
                  </a:txBody>
                  <a:tcPr marL="0" marR="0" marT="0" marB="0">
                    <a:lnL w="12700">
                      <a:solidFill>
                        <a:srgbClr val="F79546"/>
                      </a:solidFill>
                      <a:prstDash val="solid"/>
                    </a:lnL>
                    <a:lnT w="12700">
                      <a:solidFill>
                        <a:srgbClr val="F79546"/>
                      </a:solidFill>
                      <a:prstDash val="solid"/>
                    </a:lnT>
                    <a:lnB w="19050">
                      <a:solidFill>
                        <a:srgbClr val="F79546"/>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1270" algn="ctr">
                        <a:lnSpc>
                          <a:spcPts val="1645"/>
                        </a:lnSpc>
                      </a:pPr>
                      <a:r>
                        <a:rPr sz="1600" b="1" spc="-50" dirty="0">
                          <a:solidFill>
                            <a:schemeClr val="tx1"/>
                          </a:solidFill>
                          <a:latin typeface="Times New Roman" panose="02020603050405020304" pitchFamily="18" charset="0"/>
                          <a:cs typeface="Times New Roman" panose="02020603050405020304" pitchFamily="18" charset="0"/>
                        </a:rPr>
                        <a:t>3</a:t>
                      </a:r>
                      <a:endParaRPr sz="1600" b="1" dirty="0">
                        <a:solidFill>
                          <a:schemeClr val="tx1"/>
                        </a:solidFill>
                        <a:latin typeface="Times New Roman" panose="02020603050405020304" pitchFamily="18" charset="0"/>
                        <a:cs typeface="Times New Roman" panose="02020603050405020304" pitchFamily="18" charset="0"/>
                      </a:endParaRPr>
                    </a:p>
                  </a:txBody>
                  <a:tcPr marL="0" marR="0" marT="0" marB="0">
                    <a:lnT w="12700">
                      <a:solidFill>
                        <a:srgbClr val="F79546"/>
                      </a:solidFill>
                      <a:prstDash val="solid"/>
                    </a:lnT>
                    <a:lnB w="19050">
                      <a:solidFill>
                        <a:srgbClr val="F79546"/>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635" algn="ctr">
                        <a:lnSpc>
                          <a:spcPts val="1645"/>
                        </a:lnSpc>
                      </a:pPr>
                      <a:r>
                        <a:rPr sz="1600" b="1" dirty="0">
                          <a:solidFill>
                            <a:schemeClr val="tx1"/>
                          </a:solidFill>
                          <a:latin typeface="Times New Roman" panose="02020603050405020304" pitchFamily="18" charset="0"/>
                          <a:cs typeface="Times New Roman" panose="02020603050405020304" pitchFamily="18" charset="0"/>
                        </a:rPr>
                        <a:t>15</a:t>
                      </a:r>
                      <a:r>
                        <a:rPr sz="1600" b="1" spc="75" dirty="0">
                          <a:solidFill>
                            <a:schemeClr val="tx1"/>
                          </a:solidFill>
                          <a:latin typeface="Times New Roman" panose="02020603050405020304" pitchFamily="18" charset="0"/>
                          <a:cs typeface="Times New Roman" panose="02020603050405020304" pitchFamily="18" charset="0"/>
                        </a:rPr>
                        <a:t> </a:t>
                      </a:r>
                      <a:r>
                        <a:rPr sz="1600" b="1" spc="-25" dirty="0">
                          <a:solidFill>
                            <a:schemeClr val="tx1"/>
                          </a:solidFill>
                          <a:latin typeface="Times New Roman" panose="02020603050405020304" pitchFamily="18" charset="0"/>
                          <a:cs typeface="Times New Roman" panose="02020603050405020304" pitchFamily="18" charset="0"/>
                        </a:rPr>
                        <a:t>Gün</a:t>
                      </a:r>
                      <a:endParaRPr sz="1600" b="1" dirty="0">
                        <a:solidFill>
                          <a:schemeClr val="tx1"/>
                        </a:solidFill>
                        <a:latin typeface="Times New Roman" panose="02020603050405020304" pitchFamily="18" charset="0"/>
                        <a:cs typeface="Times New Roman" panose="02020603050405020304" pitchFamily="18" charset="0"/>
                      </a:endParaRPr>
                    </a:p>
                  </a:txBody>
                  <a:tcPr marL="0" marR="0" marT="0" marB="0">
                    <a:lnR w="12700">
                      <a:solidFill>
                        <a:srgbClr val="F79546"/>
                      </a:solidFill>
                      <a:prstDash val="solid"/>
                    </a:lnR>
                    <a:lnT w="12700">
                      <a:solidFill>
                        <a:srgbClr val="F79546"/>
                      </a:solidFill>
                      <a:prstDash val="solid"/>
                    </a:lnT>
                    <a:lnB w="19050">
                      <a:solidFill>
                        <a:srgbClr val="F79546"/>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3"/>
                  </a:ext>
                </a:extLst>
              </a:tr>
              <a:tr h="314960">
                <a:tc>
                  <a:txBody>
                    <a:bodyPr/>
                    <a:lstStyle/>
                    <a:p>
                      <a:pPr marL="68580">
                        <a:lnSpc>
                          <a:spcPts val="1610"/>
                        </a:lnSpc>
                      </a:pPr>
                      <a:r>
                        <a:rPr sz="1600" b="1" dirty="0">
                          <a:solidFill>
                            <a:schemeClr val="tx1"/>
                          </a:solidFill>
                          <a:latin typeface="Times New Roman" panose="02020603050405020304" pitchFamily="18" charset="0"/>
                          <a:cs typeface="Times New Roman" panose="02020603050405020304" pitchFamily="18" charset="0"/>
                        </a:rPr>
                        <a:t>Dış</a:t>
                      </a:r>
                      <a:r>
                        <a:rPr sz="1600" b="1" spc="80"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Kullanıcı</a:t>
                      </a:r>
                      <a:endParaRPr sz="1600" b="1" dirty="0">
                        <a:solidFill>
                          <a:schemeClr val="tx1"/>
                        </a:solidFill>
                        <a:latin typeface="Times New Roman" panose="02020603050405020304" pitchFamily="18" charset="0"/>
                        <a:cs typeface="Times New Roman" panose="02020603050405020304" pitchFamily="18" charset="0"/>
                      </a:endParaRPr>
                    </a:p>
                  </a:txBody>
                  <a:tcPr marL="0" marR="0" marT="0" marB="0">
                    <a:lnL w="12700">
                      <a:solidFill>
                        <a:srgbClr val="F79546"/>
                      </a:solidFill>
                      <a:prstDash val="solid"/>
                    </a:lnL>
                    <a:lnT w="19050">
                      <a:solidFill>
                        <a:srgbClr val="F79546"/>
                      </a:solidFill>
                      <a:prstDash val="solid"/>
                    </a:lnT>
                    <a:lnB w="12700">
                      <a:solidFill>
                        <a:srgbClr val="F79546"/>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1270" algn="ctr">
                        <a:lnSpc>
                          <a:spcPts val="1645"/>
                        </a:lnSpc>
                      </a:pPr>
                      <a:r>
                        <a:rPr sz="1600" b="1" spc="-50" dirty="0">
                          <a:solidFill>
                            <a:schemeClr val="tx1"/>
                          </a:solidFill>
                          <a:latin typeface="Times New Roman" panose="02020603050405020304" pitchFamily="18" charset="0"/>
                          <a:cs typeface="Times New Roman" panose="02020603050405020304" pitchFamily="18" charset="0"/>
                        </a:rPr>
                        <a:t>3</a:t>
                      </a:r>
                      <a:endParaRPr sz="1600" b="1">
                        <a:solidFill>
                          <a:schemeClr val="tx1"/>
                        </a:solidFill>
                        <a:latin typeface="Times New Roman" panose="02020603050405020304" pitchFamily="18" charset="0"/>
                        <a:cs typeface="Times New Roman" panose="02020603050405020304" pitchFamily="18" charset="0"/>
                      </a:endParaRPr>
                    </a:p>
                  </a:txBody>
                  <a:tcPr marL="0" marR="0" marT="0" marB="0">
                    <a:lnT w="19050">
                      <a:solidFill>
                        <a:srgbClr val="F79546"/>
                      </a:solidFill>
                      <a:prstDash val="solid"/>
                    </a:lnT>
                    <a:lnB w="12700">
                      <a:solidFill>
                        <a:srgbClr val="F79546"/>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635" algn="ctr">
                        <a:lnSpc>
                          <a:spcPts val="1645"/>
                        </a:lnSpc>
                      </a:pPr>
                      <a:r>
                        <a:rPr sz="1600" b="1" dirty="0">
                          <a:solidFill>
                            <a:schemeClr val="tx1"/>
                          </a:solidFill>
                          <a:latin typeface="Times New Roman" panose="02020603050405020304" pitchFamily="18" charset="0"/>
                          <a:cs typeface="Times New Roman" panose="02020603050405020304" pitchFamily="18" charset="0"/>
                        </a:rPr>
                        <a:t>10</a:t>
                      </a:r>
                      <a:r>
                        <a:rPr sz="1600" b="1" spc="75" dirty="0">
                          <a:solidFill>
                            <a:schemeClr val="tx1"/>
                          </a:solidFill>
                          <a:latin typeface="Times New Roman" panose="02020603050405020304" pitchFamily="18" charset="0"/>
                          <a:cs typeface="Times New Roman" panose="02020603050405020304" pitchFamily="18" charset="0"/>
                        </a:rPr>
                        <a:t> </a:t>
                      </a:r>
                      <a:r>
                        <a:rPr sz="1600" b="1" spc="-25" dirty="0">
                          <a:solidFill>
                            <a:schemeClr val="tx1"/>
                          </a:solidFill>
                          <a:latin typeface="Times New Roman" panose="02020603050405020304" pitchFamily="18" charset="0"/>
                          <a:cs typeface="Times New Roman" panose="02020603050405020304" pitchFamily="18" charset="0"/>
                        </a:rPr>
                        <a:t>Gün</a:t>
                      </a:r>
                      <a:endParaRPr sz="1600" b="1" dirty="0">
                        <a:solidFill>
                          <a:schemeClr val="tx1"/>
                        </a:solidFill>
                        <a:latin typeface="Times New Roman" panose="02020603050405020304" pitchFamily="18" charset="0"/>
                        <a:cs typeface="Times New Roman" panose="02020603050405020304" pitchFamily="18" charset="0"/>
                      </a:endParaRPr>
                    </a:p>
                  </a:txBody>
                  <a:tcPr marL="0" marR="0" marT="0" marB="0">
                    <a:lnR w="12700">
                      <a:solidFill>
                        <a:srgbClr val="F79546"/>
                      </a:solidFill>
                      <a:prstDash val="solid"/>
                    </a:lnR>
                    <a:lnT w="19050">
                      <a:solidFill>
                        <a:srgbClr val="F79546"/>
                      </a:solidFill>
                      <a:prstDash val="solid"/>
                    </a:lnT>
                    <a:lnB w="12700">
                      <a:solidFill>
                        <a:srgbClr val="F79546"/>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4"/>
                  </a:ext>
                </a:extLst>
              </a:tr>
            </a:tbl>
          </a:graphicData>
        </a:graphic>
      </p:graphicFrame>
      <p:sp>
        <p:nvSpPr>
          <p:cNvPr id="2" name="Dikdörtgen 1"/>
          <p:cNvSpPr/>
          <p:nvPr/>
        </p:nvSpPr>
        <p:spPr>
          <a:xfrm>
            <a:off x="4961832" y="643504"/>
            <a:ext cx="2227533" cy="369332"/>
          </a:xfrm>
          <a:prstGeom prst="rect">
            <a:avLst/>
          </a:prstGeom>
        </p:spPr>
        <p:txBody>
          <a:bodyPr wrap="none">
            <a:spAutoFit/>
          </a:bodyPr>
          <a:lstStyle/>
          <a:p>
            <a:pPr marL="12700" algn="ctr">
              <a:lnSpc>
                <a:spcPct val="100000"/>
              </a:lnSpc>
              <a:spcBef>
                <a:spcPts val="100"/>
              </a:spcBef>
            </a:pPr>
            <a:r>
              <a:rPr lang="tr-TR" b="1" spc="-30" dirty="0">
                <a:solidFill>
                  <a:schemeClr val="accent1"/>
                </a:solidFill>
                <a:latin typeface="Times New Roman" panose="02020603050405020304" pitchFamily="18" charset="0"/>
                <a:cs typeface="Times New Roman" panose="02020603050405020304" pitchFamily="18" charset="0"/>
              </a:rPr>
              <a:t>ÖDÜNÇ SÜRELERİ</a:t>
            </a:r>
            <a:endParaRPr lang="tr-TR" b="1" dirty="0">
              <a:solidFill>
                <a:schemeClr val="accent1"/>
              </a:solidFill>
              <a:latin typeface="Times New Roman" panose="02020603050405020304" pitchFamily="18" charset="0"/>
              <a:cs typeface="Times New Roman" panose="02020603050405020304" pitchFamily="18" charset="0"/>
            </a:endParaRPr>
          </a:p>
        </p:txBody>
      </p:sp>
      <p:sp>
        <p:nvSpPr>
          <p:cNvPr id="5" name="Metin kutusu 4">
            <a:extLst>
              <a:ext uri="{FF2B5EF4-FFF2-40B4-BE49-F238E27FC236}">
                <a16:creationId xmlns:a16="http://schemas.microsoft.com/office/drawing/2014/main" id="{B397C4C1-697E-696B-F9ED-3ED55C55C45C}"/>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3853536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4">
            <a:extLst>
              <a:ext uri="{FF2B5EF4-FFF2-40B4-BE49-F238E27FC236}">
                <a16:creationId xmlns:a16="http://schemas.microsoft.com/office/drawing/2014/main" id="{6F01D66B-CFE3-506B-39F6-6ED8FB945F0F}"/>
              </a:ext>
            </a:extLst>
          </p:cNvPr>
          <p:cNvGrpSpPr/>
          <p:nvPr/>
        </p:nvGrpSpPr>
        <p:grpSpPr>
          <a:xfrm>
            <a:off x="1711144" y="1182848"/>
            <a:ext cx="4078015" cy="5226341"/>
            <a:chOff x="251459" y="1132332"/>
            <a:chExt cx="3240405" cy="3412490"/>
          </a:xfrm>
        </p:grpSpPr>
        <p:pic>
          <p:nvPicPr>
            <p:cNvPr id="3" name="object 5">
              <a:extLst>
                <a:ext uri="{FF2B5EF4-FFF2-40B4-BE49-F238E27FC236}">
                  <a16:creationId xmlns:a16="http://schemas.microsoft.com/office/drawing/2014/main" id="{3775FF6B-E0BA-40E2-3E33-049FDDBFC52C}"/>
                </a:ext>
              </a:extLst>
            </p:cNvPr>
            <p:cNvPicPr/>
            <p:nvPr/>
          </p:nvPicPr>
          <p:blipFill>
            <a:blip r:embed="rId2" cstate="print"/>
            <a:stretch>
              <a:fillRect/>
            </a:stretch>
          </p:blipFill>
          <p:spPr>
            <a:xfrm>
              <a:off x="251459" y="1132332"/>
              <a:ext cx="3240024" cy="3412236"/>
            </a:xfrm>
            <a:prstGeom prst="rect">
              <a:avLst/>
            </a:prstGeom>
          </p:spPr>
        </p:pic>
        <p:pic>
          <p:nvPicPr>
            <p:cNvPr id="4" name="object 6">
              <a:extLst>
                <a:ext uri="{FF2B5EF4-FFF2-40B4-BE49-F238E27FC236}">
                  <a16:creationId xmlns:a16="http://schemas.microsoft.com/office/drawing/2014/main" id="{42E6907A-8560-BEF9-DB15-9A1EE851D7D7}"/>
                </a:ext>
              </a:extLst>
            </p:cNvPr>
            <p:cNvPicPr/>
            <p:nvPr/>
          </p:nvPicPr>
          <p:blipFill>
            <a:blip r:embed="rId3" cstate="print"/>
            <a:stretch>
              <a:fillRect/>
            </a:stretch>
          </p:blipFill>
          <p:spPr>
            <a:xfrm>
              <a:off x="323087" y="1708404"/>
              <a:ext cx="649224" cy="536448"/>
            </a:xfrm>
            <a:prstGeom prst="rect">
              <a:avLst/>
            </a:prstGeom>
          </p:spPr>
        </p:pic>
      </p:grpSp>
      <p:sp>
        <p:nvSpPr>
          <p:cNvPr id="5" name="object 7">
            <a:extLst>
              <a:ext uri="{FF2B5EF4-FFF2-40B4-BE49-F238E27FC236}">
                <a16:creationId xmlns:a16="http://schemas.microsoft.com/office/drawing/2014/main" id="{F80D3BEB-22BC-A5A5-D69B-EA109EFBACF7}"/>
              </a:ext>
            </a:extLst>
          </p:cNvPr>
          <p:cNvSpPr txBox="1"/>
          <p:nvPr/>
        </p:nvSpPr>
        <p:spPr>
          <a:xfrm>
            <a:off x="6402842" y="2505006"/>
            <a:ext cx="4319905" cy="2191754"/>
          </a:xfrm>
          <a:prstGeom prst="rect">
            <a:avLst/>
          </a:prstGeom>
        </p:spPr>
        <p:txBody>
          <a:bodyPr vert="horz" wrap="square" lIns="0" tIns="12700" rIns="0" bIns="0" rtlCol="0">
            <a:spAutoFit/>
          </a:bodyPr>
          <a:lstStyle/>
          <a:p>
            <a:pPr marL="224154" marR="217804" algn="ctr">
              <a:lnSpc>
                <a:spcPct val="120000"/>
              </a:lnSpc>
              <a:spcBef>
                <a:spcPts val="100"/>
              </a:spcBef>
            </a:pPr>
            <a:r>
              <a:rPr sz="1600" b="1" dirty="0">
                <a:latin typeface="Times New Roman"/>
                <a:cs typeface="Times New Roman"/>
              </a:rPr>
              <a:t>Kütüphane</a:t>
            </a:r>
            <a:r>
              <a:rPr sz="1600" b="1" spc="-65" dirty="0">
                <a:latin typeface="Times New Roman"/>
                <a:cs typeface="Times New Roman"/>
              </a:rPr>
              <a:t> </a:t>
            </a:r>
            <a:r>
              <a:rPr sz="1600" b="1" dirty="0">
                <a:latin typeface="Times New Roman"/>
                <a:cs typeface="Times New Roman"/>
              </a:rPr>
              <a:t>Otomasyon</a:t>
            </a:r>
            <a:r>
              <a:rPr sz="1600" b="1" spc="-35" dirty="0">
                <a:latin typeface="Times New Roman"/>
                <a:cs typeface="Times New Roman"/>
              </a:rPr>
              <a:t> </a:t>
            </a:r>
            <a:r>
              <a:rPr sz="1600" b="1" dirty="0">
                <a:latin typeface="Times New Roman"/>
                <a:cs typeface="Times New Roman"/>
              </a:rPr>
              <a:t>Sistemi</a:t>
            </a:r>
            <a:r>
              <a:rPr sz="1600" b="1" spc="-25" dirty="0">
                <a:latin typeface="Times New Roman"/>
                <a:cs typeface="Times New Roman"/>
              </a:rPr>
              <a:t> </a:t>
            </a:r>
            <a:r>
              <a:rPr sz="1600" b="1" spc="-10" dirty="0">
                <a:latin typeface="Times New Roman"/>
                <a:cs typeface="Times New Roman"/>
              </a:rPr>
              <a:t>olarak </a:t>
            </a:r>
            <a:r>
              <a:rPr sz="1600" b="1" spc="-25" dirty="0">
                <a:latin typeface="Times New Roman"/>
                <a:cs typeface="Times New Roman"/>
              </a:rPr>
              <a:t>"</a:t>
            </a:r>
            <a:r>
              <a:rPr sz="1600" b="1" spc="-25" dirty="0" err="1">
                <a:latin typeface="Times New Roman"/>
                <a:cs typeface="Times New Roman"/>
              </a:rPr>
              <a:t>Yordam</a:t>
            </a:r>
            <a:r>
              <a:rPr sz="1600" b="1" spc="-65" dirty="0">
                <a:latin typeface="Times New Roman"/>
                <a:cs typeface="Times New Roman"/>
              </a:rPr>
              <a:t> </a:t>
            </a:r>
            <a:r>
              <a:rPr sz="1600" b="1" dirty="0" err="1">
                <a:latin typeface="Times New Roman"/>
                <a:cs typeface="Times New Roman"/>
              </a:rPr>
              <a:t>Programı</a:t>
            </a:r>
            <a:r>
              <a:rPr sz="1600" b="1" dirty="0">
                <a:latin typeface="Times New Roman"/>
                <a:cs typeface="Times New Roman"/>
              </a:rPr>
              <a:t>"</a:t>
            </a:r>
            <a:r>
              <a:rPr sz="1600" b="1" spc="-65" dirty="0">
                <a:latin typeface="Times New Roman"/>
                <a:cs typeface="Times New Roman"/>
              </a:rPr>
              <a:t> </a:t>
            </a:r>
            <a:r>
              <a:rPr sz="1600" b="1" spc="-10" dirty="0">
                <a:latin typeface="Times New Roman"/>
                <a:cs typeface="Times New Roman"/>
              </a:rPr>
              <a:t>kullanmaktadır.</a:t>
            </a:r>
            <a:endParaRPr sz="1600" b="1" dirty="0">
              <a:latin typeface="Times New Roman"/>
              <a:cs typeface="Times New Roman"/>
            </a:endParaRPr>
          </a:p>
          <a:p>
            <a:pPr marL="151130" marR="144780" algn="ctr">
              <a:lnSpc>
                <a:spcPts val="2880"/>
              </a:lnSpc>
              <a:spcBef>
                <a:spcPts val="175"/>
              </a:spcBef>
            </a:pPr>
            <a:r>
              <a:rPr sz="1600" b="1" dirty="0">
                <a:latin typeface="Times New Roman"/>
                <a:cs typeface="Times New Roman"/>
              </a:rPr>
              <a:t>Okuyucularımız</a:t>
            </a:r>
            <a:r>
              <a:rPr sz="1600" b="1" spc="-45" dirty="0">
                <a:latin typeface="Times New Roman"/>
                <a:cs typeface="Times New Roman"/>
              </a:rPr>
              <a:t> </a:t>
            </a:r>
            <a:r>
              <a:rPr sz="1600" b="1" dirty="0">
                <a:latin typeface="Times New Roman"/>
                <a:cs typeface="Times New Roman"/>
              </a:rPr>
              <a:t>web</a:t>
            </a:r>
            <a:r>
              <a:rPr sz="1600" b="1" spc="-20" dirty="0">
                <a:latin typeface="Times New Roman"/>
                <a:cs typeface="Times New Roman"/>
              </a:rPr>
              <a:t> </a:t>
            </a:r>
            <a:r>
              <a:rPr sz="1600" b="1" dirty="0">
                <a:latin typeface="Times New Roman"/>
                <a:cs typeface="Times New Roman"/>
              </a:rPr>
              <a:t>üzerinden</a:t>
            </a:r>
            <a:r>
              <a:rPr sz="1600" b="1" spc="-55" dirty="0">
                <a:latin typeface="Times New Roman"/>
                <a:cs typeface="Times New Roman"/>
              </a:rPr>
              <a:t> </a:t>
            </a:r>
            <a:r>
              <a:rPr sz="1600" b="1" spc="-10" dirty="0">
                <a:latin typeface="Times New Roman"/>
                <a:cs typeface="Times New Roman"/>
              </a:rPr>
              <a:t>tarama, </a:t>
            </a:r>
            <a:r>
              <a:rPr sz="1600" b="1" dirty="0">
                <a:latin typeface="Times New Roman"/>
                <a:cs typeface="Times New Roman"/>
              </a:rPr>
              <a:t>rezerve,</a:t>
            </a:r>
            <a:r>
              <a:rPr sz="1600" b="1" spc="-45" dirty="0">
                <a:latin typeface="Times New Roman"/>
                <a:cs typeface="Times New Roman"/>
              </a:rPr>
              <a:t> </a:t>
            </a:r>
            <a:r>
              <a:rPr sz="1600" b="1" dirty="0">
                <a:latin typeface="Times New Roman"/>
                <a:cs typeface="Times New Roman"/>
              </a:rPr>
              <a:t>süre</a:t>
            </a:r>
            <a:r>
              <a:rPr sz="1600" b="1" spc="-25" dirty="0">
                <a:latin typeface="Times New Roman"/>
                <a:cs typeface="Times New Roman"/>
              </a:rPr>
              <a:t> </a:t>
            </a:r>
            <a:r>
              <a:rPr sz="1600" b="1" dirty="0">
                <a:latin typeface="Times New Roman"/>
                <a:cs typeface="Times New Roman"/>
              </a:rPr>
              <a:t>uzatımı</a:t>
            </a:r>
            <a:r>
              <a:rPr sz="1600" b="1" spc="-25" dirty="0">
                <a:latin typeface="Times New Roman"/>
                <a:cs typeface="Times New Roman"/>
              </a:rPr>
              <a:t> </a:t>
            </a:r>
            <a:r>
              <a:rPr sz="1600" b="1" dirty="0">
                <a:latin typeface="Times New Roman"/>
                <a:cs typeface="Times New Roman"/>
              </a:rPr>
              <a:t>vs.</a:t>
            </a:r>
            <a:r>
              <a:rPr sz="1600" b="1" spc="-5" dirty="0">
                <a:latin typeface="Times New Roman"/>
                <a:cs typeface="Times New Roman"/>
              </a:rPr>
              <a:t> </a:t>
            </a:r>
            <a:r>
              <a:rPr sz="1600" b="1" spc="-10" dirty="0">
                <a:latin typeface="Times New Roman"/>
                <a:cs typeface="Times New Roman"/>
              </a:rPr>
              <a:t>işleri</a:t>
            </a:r>
            <a:endParaRPr sz="1600" b="1" dirty="0">
              <a:latin typeface="Times New Roman"/>
              <a:cs typeface="Times New Roman"/>
            </a:endParaRPr>
          </a:p>
          <a:p>
            <a:pPr marL="12700" marR="5080" algn="ctr">
              <a:lnSpc>
                <a:spcPct val="110000"/>
              </a:lnSpc>
              <a:spcBef>
                <a:spcPts val="65"/>
              </a:spcBef>
            </a:pPr>
            <a:r>
              <a:rPr sz="1600" b="1" dirty="0">
                <a:latin typeface="Times New Roman"/>
                <a:cs typeface="Times New Roman"/>
              </a:rPr>
              <a:t>yapabilmekte,</a:t>
            </a:r>
            <a:r>
              <a:rPr sz="1600" b="1" spc="-35" dirty="0">
                <a:latin typeface="Times New Roman"/>
                <a:cs typeface="Times New Roman"/>
              </a:rPr>
              <a:t> </a:t>
            </a:r>
            <a:r>
              <a:rPr sz="1600" b="1" dirty="0">
                <a:latin typeface="Times New Roman"/>
                <a:cs typeface="Times New Roman"/>
              </a:rPr>
              <a:t>ayrıca</a:t>
            </a:r>
            <a:r>
              <a:rPr sz="1600" b="1" spc="-30" dirty="0">
                <a:latin typeface="Times New Roman"/>
                <a:cs typeface="Times New Roman"/>
              </a:rPr>
              <a:t> </a:t>
            </a:r>
            <a:r>
              <a:rPr sz="1600" b="1" dirty="0">
                <a:latin typeface="Times New Roman"/>
                <a:cs typeface="Times New Roman"/>
              </a:rPr>
              <a:t>cep</a:t>
            </a:r>
            <a:r>
              <a:rPr sz="1600" b="1" spc="-15" dirty="0">
                <a:latin typeface="Times New Roman"/>
                <a:cs typeface="Times New Roman"/>
              </a:rPr>
              <a:t> </a:t>
            </a:r>
            <a:r>
              <a:rPr sz="1600" b="1" spc="-10" dirty="0">
                <a:latin typeface="Times New Roman"/>
                <a:cs typeface="Times New Roman"/>
              </a:rPr>
              <a:t>kütüphanem </a:t>
            </a:r>
            <a:r>
              <a:rPr sz="1600" b="1" dirty="0">
                <a:latin typeface="Times New Roman"/>
                <a:cs typeface="Times New Roman"/>
              </a:rPr>
              <a:t>uygulaması</a:t>
            </a:r>
            <a:r>
              <a:rPr sz="1600" b="1" spc="-40" dirty="0">
                <a:latin typeface="Times New Roman"/>
                <a:cs typeface="Times New Roman"/>
              </a:rPr>
              <a:t> </a:t>
            </a:r>
            <a:r>
              <a:rPr sz="1600" b="1" dirty="0">
                <a:latin typeface="Times New Roman"/>
                <a:cs typeface="Times New Roman"/>
              </a:rPr>
              <a:t>ile</a:t>
            </a:r>
            <a:r>
              <a:rPr sz="1600" b="1" spc="-15" dirty="0">
                <a:latin typeface="Times New Roman"/>
                <a:cs typeface="Times New Roman"/>
              </a:rPr>
              <a:t> </a:t>
            </a:r>
            <a:r>
              <a:rPr sz="1600" b="1" dirty="0">
                <a:latin typeface="Times New Roman"/>
                <a:cs typeface="Times New Roman"/>
              </a:rPr>
              <a:t>akıllı</a:t>
            </a:r>
            <a:r>
              <a:rPr sz="1600" b="1" spc="-40" dirty="0">
                <a:latin typeface="Times New Roman"/>
                <a:cs typeface="Times New Roman"/>
              </a:rPr>
              <a:t> </a:t>
            </a:r>
            <a:r>
              <a:rPr sz="1600" b="1" dirty="0" err="1">
                <a:latin typeface="Times New Roman"/>
                <a:cs typeface="Times New Roman"/>
              </a:rPr>
              <a:t>telefonlarda</a:t>
            </a:r>
            <a:r>
              <a:rPr sz="1600" b="1" spc="-50" dirty="0">
                <a:latin typeface="Times New Roman"/>
                <a:cs typeface="Times New Roman"/>
              </a:rPr>
              <a:t> </a:t>
            </a:r>
            <a:endParaRPr lang="tr-TR" sz="1600" b="1" spc="-50" dirty="0">
              <a:latin typeface="Times New Roman"/>
              <a:cs typeface="Times New Roman"/>
            </a:endParaRPr>
          </a:p>
          <a:p>
            <a:pPr marL="12700" marR="5080" algn="ctr">
              <a:lnSpc>
                <a:spcPct val="110000"/>
              </a:lnSpc>
              <a:spcBef>
                <a:spcPts val="65"/>
              </a:spcBef>
            </a:pPr>
            <a:r>
              <a:rPr sz="1600" b="1" spc="-10" dirty="0" err="1">
                <a:latin typeface="Times New Roman"/>
                <a:cs typeface="Times New Roman"/>
              </a:rPr>
              <a:t>kullanılabilmektedirler</a:t>
            </a:r>
            <a:r>
              <a:rPr sz="1600" b="1" spc="-10" dirty="0">
                <a:latin typeface="Times New Roman"/>
                <a:cs typeface="Times New Roman"/>
              </a:rPr>
              <a:t>.</a:t>
            </a:r>
            <a:endParaRPr sz="1600" b="1" dirty="0">
              <a:latin typeface="Times New Roman"/>
              <a:cs typeface="Times New Roman"/>
            </a:endParaRPr>
          </a:p>
        </p:txBody>
      </p:sp>
      <p:sp>
        <p:nvSpPr>
          <p:cNvPr id="7" name="Metin kutusu 6">
            <a:extLst>
              <a:ext uri="{FF2B5EF4-FFF2-40B4-BE49-F238E27FC236}">
                <a16:creationId xmlns:a16="http://schemas.microsoft.com/office/drawing/2014/main" id="{FF99A31F-DF6B-BA25-6DD7-0D0A3D597622}"/>
              </a:ext>
            </a:extLst>
          </p:cNvPr>
          <p:cNvSpPr txBox="1"/>
          <p:nvPr/>
        </p:nvSpPr>
        <p:spPr>
          <a:xfrm>
            <a:off x="3915562" y="570796"/>
            <a:ext cx="4548930" cy="369332"/>
          </a:xfrm>
          <a:prstGeom prst="rect">
            <a:avLst/>
          </a:prstGeom>
          <a:noFill/>
        </p:spPr>
        <p:txBody>
          <a:bodyPr wrap="square">
            <a:spAutoFit/>
          </a:bodyPr>
          <a:lstStyle/>
          <a:p>
            <a:r>
              <a:rPr lang="tr-TR" b="1" dirty="0">
                <a:solidFill>
                  <a:schemeClr val="accent1"/>
                </a:solidFill>
                <a:latin typeface="Times New Roman" panose="02020603050405020304" pitchFamily="18" charset="0"/>
                <a:cs typeface="Times New Roman" panose="02020603050405020304" pitchFamily="18" charset="0"/>
              </a:rPr>
              <a:t>KÜTÜPHANE</a:t>
            </a:r>
            <a:r>
              <a:rPr lang="tr-TR" b="1" spc="-60" dirty="0">
                <a:solidFill>
                  <a:schemeClr val="accent1"/>
                </a:solidFill>
                <a:latin typeface="Times New Roman" panose="02020603050405020304" pitchFamily="18" charset="0"/>
                <a:cs typeface="Times New Roman" panose="02020603050405020304" pitchFamily="18" charset="0"/>
              </a:rPr>
              <a:t> </a:t>
            </a:r>
            <a:r>
              <a:rPr lang="tr-TR" b="1" dirty="0">
                <a:solidFill>
                  <a:schemeClr val="accent1"/>
                </a:solidFill>
                <a:latin typeface="Times New Roman" panose="02020603050405020304" pitchFamily="18" charset="0"/>
                <a:cs typeface="Times New Roman" panose="02020603050405020304" pitchFamily="18" charset="0"/>
              </a:rPr>
              <a:t>OTOMASYON</a:t>
            </a:r>
            <a:r>
              <a:rPr lang="tr-TR" b="1" spc="-60" dirty="0">
                <a:solidFill>
                  <a:schemeClr val="accent1"/>
                </a:solidFill>
                <a:latin typeface="Times New Roman" panose="02020603050405020304" pitchFamily="18" charset="0"/>
                <a:cs typeface="Times New Roman" panose="02020603050405020304" pitchFamily="18" charset="0"/>
              </a:rPr>
              <a:t> </a:t>
            </a:r>
            <a:r>
              <a:rPr lang="tr-TR" b="1" spc="-10" dirty="0">
                <a:solidFill>
                  <a:schemeClr val="accent1"/>
                </a:solidFill>
                <a:latin typeface="Times New Roman" panose="02020603050405020304" pitchFamily="18" charset="0"/>
                <a:cs typeface="Times New Roman" panose="02020603050405020304" pitchFamily="18" charset="0"/>
              </a:rPr>
              <a:t>SİSTEMİ</a:t>
            </a:r>
            <a:endParaRPr lang="tr-TR" b="1" dirty="0">
              <a:solidFill>
                <a:schemeClr val="accent1"/>
              </a:solidFill>
              <a:latin typeface="Times New Roman" panose="02020603050405020304" pitchFamily="18" charset="0"/>
              <a:cs typeface="Times New Roman" panose="02020603050405020304" pitchFamily="18" charset="0"/>
            </a:endParaRPr>
          </a:p>
        </p:txBody>
      </p:sp>
      <p:sp>
        <p:nvSpPr>
          <p:cNvPr id="6" name="Metin kutusu 5">
            <a:extLst>
              <a:ext uri="{FF2B5EF4-FFF2-40B4-BE49-F238E27FC236}">
                <a16:creationId xmlns:a16="http://schemas.microsoft.com/office/drawing/2014/main" id="{20934A59-02E5-C7E0-D346-C72FD54E4F7D}"/>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2183814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5">
            <a:extLst>
              <a:ext uri="{FF2B5EF4-FFF2-40B4-BE49-F238E27FC236}">
                <a16:creationId xmlns:a16="http://schemas.microsoft.com/office/drawing/2014/main" id="{5BFC604C-D915-47F4-94D6-5DD51D905743}"/>
              </a:ext>
            </a:extLst>
          </p:cNvPr>
          <p:cNvPicPr/>
          <p:nvPr/>
        </p:nvPicPr>
        <p:blipFill>
          <a:blip r:embed="rId2" cstate="print"/>
          <a:stretch>
            <a:fillRect/>
          </a:stretch>
        </p:blipFill>
        <p:spPr>
          <a:xfrm>
            <a:off x="871467" y="1104732"/>
            <a:ext cx="4874992" cy="4800208"/>
          </a:xfrm>
          <a:prstGeom prst="rect">
            <a:avLst/>
          </a:prstGeom>
        </p:spPr>
      </p:pic>
      <p:sp>
        <p:nvSpPr>
          <p:cNvPr id="4" name="Metin kutusu 3">
            <a:extLst>
              <a:ext uri="{FF2B5EF4-FFF2-40B4-BE49-F238E27FC236}">
                <a16:creationId xmlns:a16="http://schemas.microsoft.com/office/drawing/2014/main" id="{A78BA874-1E89-C20C-2E8E-07B3E42C4F0B}"/>
              </a:ext>
            </a:extLst>
          </p:cNvPr>
          <p:cNvSpPr txBox="1"/>
          <p:nvPr/>
        </p:nvSpPr>
        <p:spPr>
          <a:xfrm>
            <a:off x="6263736" y="1089898"/>
            <a:ext cx="5176313" cy="2339102"/>
          </a:xfrm>
          <a:prstGeom prst="rect">
            <a:avLst/>
          </a:prstGeom>
          <a:noFill/>
        </p:spPr>
        <p:txBody>
          <a:bodyPr wrap="square">
            <a:spAutoFit/>
          </a:bodyPr>
          <a:lstStyle/>
          <a:p>
            <a:pPr marL="12700">
              <a:lnSpc>
                <a:spcPct val="100000"/>
              </a:lnSpc>
              <a:spcBef>
                <a:spcPts val="484"/>
              </a:spcBef>
            </a:pPr>
            <a:r>
              <a:rPr lang="tr-TR" sz="1800" b="1" u="sng" dirty="0">
                <a:uFill>
                  <a:solidFill>
                    <a:srgbClr val="974707"/>
                  </a:solidFill>
                </a:uFill>
                <a:latin typeface="Arial"/>
                <a:cs typeface="Arial"/>
              </a:rPr>
              <a:t>Kütüphanemiz</a:t>
            </a:r>
            <a:r>
              <a:rPr lang="tr-TR" sz="1800" b="1" u="sng" spc="-35" dirty="0">
                <a:uFill>
                  <a:solidFill>
                    <a:srgbClr val="974707"/>
                  </a:solidFill>
                </a:uFill>
                <a:latin typeface="Arial"/>
                <a:cs typeface="Arial"/>
              </a:rPr>
              <a:t> </a:t>
            </a:r>
            <a:r>
              <a:rPr lang="tr-TR" sz="1800" b="1" u="sng" dirty="0">
                <a:uFill>
                  <a:solidFill>
                    <a:srgbClr val="974707"/>
                  </a:solidFill>
                </a:uFill>
                <a:latin typeface="Arial"/>
                <a:cs typeface="Arial"/>
              </a:rPr>
              <a:t>web</a:t>
            </a:r>
            <a:r>
              <a:rPr lang="tr-TR" sz="1800" b="1" u="sng" spc="-85" dirty="0">
                <a:uFill>
                  <a:solidFill>
                    <a:srgbClr val="974707"/>
                  </a:solidFill>
                </a:uFill>
                <a:latin typeface="Arial"/>
                <a:cs typeface="Arial"/>
              </a:rPr>
              <a:t> </a:t>
            </a:r>
            <a:r>
              <a:rPr lang="tr-TR" sz="1800" b="1" u="sng" spc="-10" dirty="0">
                <a:uFill>
                  <a:solidFill>
                    <a:srgbClr val="974707"/>
                  </a:solidFill>
                </a:uFill>
                <a:latin typeface="Arial"/>
                <a:cs typeface="Arial"/>
              </a:rPr>
              <a:t>sayfasından;</a:t>
            </a:r>
            <a:endParaRPr lang="tr-TR" sz="1800" dirty="0">
              <a:latin typeface="Arial"/>
              <a:cs typeface="Arial"/>
            </a:endParaRPr>
          </a:p>
          <a:p>
            <a:pPr marL="299085" indent="-286385">
              <a:lnSpc>
                <a:spcPct val="100000"/>
              </a:lnSpc>
              <a:spcBef>
                <a:spcPts val="380"/>
              </a:spcBef>
              <a:buFont typeface="Wingdings"/>
              <a:buChar char=""/>
              <a:tabLst>
                <a:tab pos="299085" algn="l"/>
              </a:tabLst>
            </a:pPr>
            <a:r>
              <a:rPr lang="tr-TR" sz="1800" dirty="0">
                <a:latin typeface="Arial"/>
                <a:cs typeface="Arial"/>
              </a:rPr>
              <a:t>Duyurulara</a:t>
            </a:r>
            <a:r>
              <a:rPr lang="tr-TR" sz="1800" spc="-65" dirty="0">
                <a:latin typeface="Arial"/>
                <a:cs typeface="Arial"/>
              </a:rPr>
              <a:t> </a:t>
            </a:r>
            <a:r>
              <a:rPr lang="tr-TR" sz="1800" spc="-10" dirty="0">
                <a:latin typeface="Arial"/>
                <a:cs typeface="Arial"/>
              </a:rPr>
              <a:t>ulaşabilir,</a:t>
            </a:r>
            <a:endParaRPr lang="tr-TR" sz="1800" dirty="0">
              <a:latin typeface="Arial"/>
              <a:cs typeface="Arial"/>
            </a:endParaRPr>
          </a:p>
          <a:p>
            <a:pPr marL="299085" indent="-286385">
              <a:lnSpc>
                <a:spcPct val="100000"/>
              </a:lnSpc>
              <a:spcBef>
                <a:spcPts val="390"/>
              </a:spcBef>
              <a:buFont typeface="Wingdings"/>
              <a:buChar char=""/>
              <a:tabLst>
                <a:tab pos="299085" algn="l"/>
              </a:tabLst>
            </a:pPr>
            <a:r>
              <a:rPr lang="tr-TR" sz="1800" spc="-10" dirty="0" err="1">
                <a:latin typeface="Arial"/>
                <a:cs typeface="Arial"/>
              </a:rPr>
              <a:t>Veritabanlarına</a:t>
            </a:r>
            <a:r>
              <a:rPr lang="tr-TR" sz="1800" spc="-40" dirty="0">
                <a:latin typeface="Arial"/>
                <a:cs typeface="Arial"/>
              </a:rPr>
              <a:t> </a:t>
            </a:r>
            <a:r>
              <a:rPr lang="tr-TR" sz="1800" spc="-10" dirty="0">
                <a:latin typeface="Arial"/>
                <a:cs typeface="Arial"/>
              </a:rPr>
              <a:t>erişebilir,</a:t>
            </a:r>
            <a:endParaRPr lang="tr-TR" sz="1800" dirty="0">
              <a:latin typeface="Arial"/>
              <a:cs typeface="Arial"/>
            </a:endParaRPr>
          </a:p>
          <a:p>
            <a:pPr marL="299085" indent="-286385">
              <a:lnSpc>
                <a:spcPct val="100000"/>
              </a:lnSpc>
              <a:spcBef>
                <a:spcPts val="380"/>
              </a:spcBef>
              <a:buFont typeface="Wingdings"/>
              <a:buChar char=""/>
              <a:tabLst>
                <a:tab pos="299085" algn="l"/>
              </a:tabLst>
            </a:pPr>
            <a:r>
              <a:rPr lang="tr-TR" sz="1800" dirty="0">
                <a:latin typeface="Arial"/>
                <a:cs typeface="Arial"/>
              </a:rPr>
              <a:t>Kütüphane</a:t>
            </a:r>
            <a:r>
              <a:rPr lang="tr-TR" sz="1800" spc="-90" dirty="0">
                <a:latin typeface="Arial"/>
                <a:cs typeface="Arial"/>
              </a:rPr>
              <a:t> </a:t>
            </a:r>
            <a:r>
              <a:rPr lang="tr-TR" sz="1800" dirty="0">
                <a:latin typeface="Arial"/>
                <a:cs typeface="Arial"/>
              </a:rPr>
              <a:t>hesabınızı</a:t>
            </a:r>
            <a:r>
              <a:rPr lang="tr-TR" sz="1800" spc="-60" dirty="0">
                <a:latin typeface="Arial"/>
                <a:cs typeface="Arial"/>
              </a:rPr>
              <a:t> </a:t>
            </a:r>
            <a:r>
              <a:rPr lang="tr-TR" sz="1800" spc="-10" dirty="0">
                <a:latin typeface="Arial"/>
                <a:cs typeface="Arial"/>
              </a:rPr>
              <a:t>kullanabilir,</a:t>
            </a:r>
            <a:endParaRPr lang="tr-TR" sz="1800" dirty="0">
              <a:latin typeface="Arial"/>
              <a:cs typeface="Arial"/>
            </a:endParaRPr>
          </a:p>
          <a:p>
            <a:pPr marL="299085" indent="-286385">
              <a:lnSpc>
                <a:spcPct val="100000"/>
              </a:lnSpc>
              <a:spcBef>
                <a:spcPts val="385"/>
              </a:spcBef>
              <a:buFont typeface="Wingdings"/>
              <a:buChar char=""/>
              <a:tabLst>
                <a:tab pos="299085" algn="l"/>
              </a:tabLst>
            </a:pPr>
            <a:r>
              <a:rPr lang="tr-TR" sz="1800" dirty="0">
                <a:latin typeface="Arial"/>
                <a:cs typeface="Arial"/>
              </a:rPr>
              <a:t>Kütüphaneciye</a:t>
            </a:r>
            <a:r>
              <a:rPr lang="tr-TR" sz="1800" spc="-110" dirty="0">
                <a:latin typeface="Arial"/>
                <a:cs typeface="Arial"/>
              </a:rPr>
              <a:t> </a:t>
            </a:r>
            <a:r>
              <a:rPr lang="tr-TR" sz="1800" spc="-10" dirty="0">
                <a:latin typeface="Arial"/>
                <a:cs typeface="Arial"/>
              </a:rPr>
              <a:t>sorabilir,</a:t>
            </a:r>
            <a:endParaRPr lang="tr-TR" sz="1800" dirty="0">
              <a:latin typeface="Arial"/>
              <a:cs typeface="Arial"/>
            </a:endParaRPr>
          </a:p>
          <a:p>
            <a:pPr marL="299085" indent="-286385">
              <a:lnSpc>
                <a:spcPct val="100000"/>
              </a:lnSpc>
              <a:spcBef>
                <a:spcPts val="385"/>
              </a:spcBef>
              <a:buFont typeface="Wingdings"/>
              <a:buChar char=""/>
              <a:tabLst>
                <a:tab pos="299085" algn="l"/>
              </a:tabLst>
            </a:pPr>
            <a:r>
              <a:rPr lang="tr-TR" sz="1800" dirty="0">
                <a:latin typeface="Arial"/>
                <a:cs typeface="Arial"/>
              </a:rPr>
              <a:t>Açık</a:t>
            </a:r>
            <a:r>
              <a:rPr lang="tr-TR" sz="1800" spc="-30" dirty="0">
                <a:latin typeface="Arial"/>
                <a:cs typeface="Arial"/>
              </a:rPr>
              <a:t> </a:t>
            </a:r>
            <a:r>
              <a:rPr lang="tr-TR" sz="1800" dirty="0">
                <a:latin typeface="Arial"/>
                <a:cs typeface="Arial"/>
              </a:rPr>
              <a:t>erişim</a:t>
            </a:r>
            <a:r>
              <a:rPr lang="tr-TR" sz="1800" spc="-40" dirty="0">
                <a:latin typeface="Arial"/>
                <a:cs typeface="Arial"/>
              </a:rPr>
              <a:t> </a:t>
            </a:r>
            <a:r>
              <a:rPr lang="tr-TR" sz="1800" dirty="0">
                <a:latin typeface="Arial"/>
                <a:cs typeface="Arial"/>
              </a:rPr>
              <a:t>verilerine</a:t>
            </a:r>
            <a:r>
              <a:rPr lang="tr-TR" sz="1800" spc="-50" dirty="0">
                <a:latin typeface="Arial"/>
                <a:cs typeface="Arial"/>
              </a:rPr>
              <a:t> </a:t>
            </a:r>
            <a:r>
              <a:rPr lang="tr-TR" sz="1800" dirty="0">
                <a:latin typeface="Arial"/>
                <a:cs typeface="Arial"/>
              </a:rPr>
              <a:t>erişebilir</a:t>
            </a:r>
            <a:r>
              <a:rPr lang="tr-TR" sz="1800" spc="-65" dirty="0">
                <a:latin typeface="Arial"/>
                <a:cs typeface="Arial"/>
              </a:rPr>
              <a:t> </a:t>
            </a:r>
            <a:r>
              <a:rPr lang="tr-TR" sz="1800" spc="-25" dirty="0">
                <a:latin typeface="Arial"/>
                <a:cs typeface="Arial"/>
              </a:rPr>
              <a:t>ve</a:t>
            </a:r>
            <a:endParaRPr lang="tr-TR" sz="1800" dirty="0">
              <a:latin typeface="Arial"/>
              <a:cs typeface="Arial"/>
            </a:endParaRPr>
          </a:p>
          <a:p>
            <a:pPr marL="299085" marR="5080" indent="-287020">
              <a:lnSpc>
                <a:spcPct val="100000"/>
              </a:lnSpc>
              <a:spcBef>
                <a:spcPts val="385"/>
              </a:spcBef>
              <a:buFont typeface="Wingdings"/>
              <a:buChar char=""/>
              <a:tabLst>
                <a:tab pos="299085" algn="l"/>
              </a:tabLst>
            </a:pPr>
            <a:r>
              <a:rPr lang="tr-TR" sz="1800" dirty="0">
                <a:latin typeface="Arial"/>
                <a:cs typeface="Arial"/>
              </a:rPr>
              <a:t>Kütüphane</a:t>
            </a:r>
            <a:r>
              <a:rPr lang="tr-TR" sz="1800" spc="-65" dirty="0">
                <a:latin typeface="Arial"/>
                <a:cs typeface="Arial"/>
              </a:rPr>
              <a:t> </a:t>
            </a:r>
            <a:r>
              <a:rPr lang="tr-TR" sz="1800" dirty="0">
                <a:latin typeface="Arial"/>
                <a:cs typeface="Arial"/>
              </a:rPr>
              <a:t>katalog</a:t>
            </a:r>
            <a:r>
              <a:rPr lang="tr-TR" sz="1800" spc="-60" dirty="0">
                <a:latin typeface="Arial"/>
                <a:cs typeface="Arial"/>
              </a:rPr>
              <a:t> </a:t>
            </a:r>
            <a:r>
              <a:rPr lang="tr-TR" sz="1800" dirty="0">
                <a:latin typeface="Arial"/>
                <a:cs typeface="Arial"/>
              </a:rPr>
              <a:t>taraması</a:t>
            </a:r>
            <a:r>
              <a:rPr lang="tr-TR" sz="1800" spc="-40" dirty="0">
                <a:latin typeface="Arial"/>
                <a:cs typeface="Arial"/>
              </a:rPr>
              <a:t> </a:t>
            </a:r>
            <a:r>
              <a:rPr lang="tr-TR" sz="1800" spc="-10" dirty="0">
                <a:latin typeface="Arial"/>
                <a:cs typeface="Arial"/>
              </a:rPr>
              <a:t>yapabilirsiniz.</a:t>
            </a:r>
            <a:endParaRPr lang="tr-TR" sz="1800" dirty="0">
              <a:latin typeface="Arial"/>
              <a:cs typeface="Arial"/>
            </a:endParaRPr>
          </a:p>
        </p:txBody>
      </p:sp>
      <p:sp>
        <p:nvSpPr>
          <p:cNvPr id="5" name="Metin kutusu 4">
            <a:extLst>
              <a:ext uri="{FF2B5EF4-FFF2-40B4-BE49-F238E27FC236}">
                <a16:creationId xmlns:a16="http://schemas.microsoft.com/office/drawing/2014/main" id="{96802BA9-5296-0251-3CBE-A8BE0F53A592}"/>
              </a:ext>
            </a:extLst>
          </p:cNvPr>
          <p:cNvSpPr txBox="1"/>
          <p:nvPr/>
        </p:nvSpPr>
        <p:spPr>
          <a:xfrm>
            <a:off x="3044505" y="552366"/>
            <a:ext cx="6102990" cy="369332"/>
          </a:xfrm>
          <a:prstGeom prst="rect">
            <a:avLst/>
          </a:prstGeom>
          <a:noFill/>
        </p:spPr>
        <p:txBody>
          <a:bodyPr wrap="square">
            <a:spAutoFit/>
          </a:bodyPr>
          <a:lstStyle/>
          <a:p>
            <a:pPr marL="12700" algn="ctr">
              <a:lnSpc>
                <a:spcPct val="100000"/>
              </a:lnSpc>
              <a:spcBef>
                <a:spcPts val="484"/>
              </a:spcBef>
            </a:pPr>
            <a:r>
              <a:rPr lang="tr-TR" b="1" dirty="0">
                <a:solidFill>
                  <a:schemeClr val="accent1"/>
                </a:solidFill>
                <a:latin typeface="Times New Roman" panose="02020603050405020304" pitchFamily="18" charset="0"/>
                <a:cs typeface="Times New Roman" panose="02020603050405020304" pitchFamily="18" charset="0"/>
              </a:rPr>
              <a:t>WEB HİZMETLERİ</a:t>
            </a:r>
          </a:p>
        </p:txBody>
      </p:sp>
      <p:sp>
        <p:nvSpPr>
          <p:cNvPr id="3" name="Metin kutusu 2">
            <a:extLst>
              <a:ext uri="{FF2B5EF4-FFF2-40B4-BE49-F238E27FC236}">
                <a16:creationId xmlns:a16="http://schemas.microsoft.com/office/drawing/2014/main" id="{AD54BE8E-8286-A164-E60E-9814D9C3B409}"/>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4291418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049ECC94-6AD0-FFAA-43BA-F4B67CF11B2F}"/>
              </a:ext>
            </a:extLst>
          </p:cNvPr>
          <p:cNvSpPr txBox="1"/>
          <p:nvPr/>
        </p:nvSpPr>
        <p:spPr>
          <a:xfrm>
            <a:off x="4897248" y="585960"/>
            <a:ext cx="2778853" cy="369332"/>
          </a:xfrm>
          <a:prstGeom prst="rect">
            <a:avLst/>
          </a:prstGeom>
          <a:noFill/>
        </p:spPr>
        <p:txBody>
          <a:bodyPr wrap="square">
            <a:spAutoFit/>
          </a:bodyPr>
          <a:lstStyle/>
          <a:p>
            <a:pPr marL="12700">
              <a:lnSpc>
                <a:spcPct val="100000"/>
              </a:lnSpc>
              <a:spcBef>
                <a:spcPts val="484"/>
              </a:spcBef>
            </a:pPr>
            <a:r>
              <a:rPr lang="tr-TR" b="1" dirty="0">
                <a:solidFill>
                  <a:schemeClr val="accent1"/>
                </a:solidFill>
                <a:uFill>
                  <a:solidFill>
                    <a:srgbClr val="974707"/>
                  </a:solidFill>
                </a:uFill>
                <a:latin typeface="Times New Roman" panose="02020603050405020304" pitchFamily="18" charset="0"/>
                <a:cs typeface="Times New Roman" panose="02020603050405020304" pitchFamily="18" charset="0"/>
              </a:rPr>
              <a:t>BİRİM FAALİYETLERİ</a:t>
            </a:r>
            <a:endParaRPr lang="tr-TR" sz="1800" dirty="0">
              <a:solidFill>
                <a:schemeClr val="accent1"/>
              </a:solidFill>
              <a:latin typeface="Times New Roman" panose="02020603050405020304" pitchFamily="18" charset="0"/>
              <a:cs typeface="Times New Roman" panose="02020603050405020304" pitchFamily="18" charset="0"/>
            </a:endParaRPr>
          </a:p>
        </p:txBody>
      </p:sp>
      <p:sp>
        <p:nvSpPr>
          <p:cNvPr id="6" name="Metin kutusu 5">
            <a:extLst>
              <a:ext uri="{FF2B5EF4-FFF2-40B4-BE49-F238E27FC236}">
                <a16:creationId xmlns:a16="http://schemas.microsoft.com/office/drawing/2014/main" id="{16315F3A-FEF3-EADA-E534-85FE83ED86A7}"/>
              </a:ext>
            </a:extLst>
          </p:cNvPr>
          <p:cNvSpPr txBox="1"/>
          <p:nvPr/>
        </p:nvSpPr>
        <p:spPr>
          <a:xfrm>
            <a:off x="1543749" y="1276982"/>
            <a:ext cx="2972326" cy="4031873"/>
          </a:xfrm>
          <a:prstGeom prst="rect">
            <a:avLst/>
          </a:prstGeom>
          <a:noFill/>
        </p:spPr>
        <p:txBody>
          <a:bodyPr wrap="square">
            <a:spAutoFit/>
          </a:bodyPr>
          <a:lstStyle/>
          <a:p>
            <a:pPr algn="l"/>
            <a:r>
              <a:rPr lang="tr-TR" sz="1600" b="1" i="0" dirty="0">
                <a:effectLst/>
                <a:latin typeface="Times New Roman" panose="02020603050405020304" pitchFamily="18" charset="0"/>
                <a:cs typeface="Times New Roman" panose="02020603050405020304" pitchFamily="18" charset="0"/>
              </a:rPr>
              <a:t>a) Danışma hizmetleri</a:t>
            </a:r>
          </a:p>
          <a:p>
            <a:pPr algn="l"/>
            <a:r>
              <a:rPr lang="tr-TR" sz="1600" b="1" i="0" dirty="0">
                <a:effectLst/>
                <a:latin typeface="Times New Roman" panose="02020603050405020304" pitchFamily="18" charset="0"/>
                <a:cs typeface="Times New Roman" panose="02020603050405020304" pitchFamily="18" charset="0"/>
              </a:rPr>
              <a:t>b) Sağlama</a:t>
            </a:r>
          </a:p>
          <a:p>
            <a:pPr algn="l"/>
            <a:r>
              <a:rPr lang="tr-TR" sz="1600" b="1" dirty="0">
                <a:latin typeface="Times New Roman" panose="02020603050405020304" pitchFamily="18" charset="0"/>
                <a:cs typeface="Times New Roman" panose="02020603050405020304" pitchFamily="18" charset="0"/>
              </a:rPr>
              <a:t>c</a:t>
            </a:r>
            <a:r>
              <a:rPr lang="tr-TR" sz="1600" b="1" i="0" dirty="0">
                <a:effectLst/>
                <a:latin typeface="Times New Roman" panose="02020603050405020304" pitchFamily="18" charset="0"/>
                <a:cs typeface="Times New Roman" panose="02020603050405020304" pitchFamily="18" charset="0"/>
              </a:rPr>
              <a:t>) Kataloglama ve sınıflama</a:t>
            </a:r>
          </a:p>
          <a:p>
            <a:pPr algn="l"/>
            <a:r>
              <a:rPr lang="tr-TR" sz="1600" b="1" dirty="0">
                <a:latin typeface="Times New Roman" panose="02020603050405020304" pitchFamily="18" charset="0"/>
                <a:cs typeface="Times New Roman" panose="02020603050405020304" pitchFamily="18" charset="0"/>
              </a:rPr>
              <a:t>d</a:t>
            </a:r>
            <a:r>
              <a:rPr lang="tr-TR" sz="1600" b="1" i="0" dirty="0">
                <a:effectLst/>
                <a:latin typeface="Times New Roman" panose="02020603050405020304" pitchFamily="18" charset="0"/>
                <a:cs typeface="Times New Roman" panose="02020603050405020304" pitchFamily="18" charset="0"/>
              </a:rPr>
              <a:t>) Otomasyon ve web</a:t>
            </a:r>
          </a:p>
          <a:p>
            <a:pPr algn="l"/>
            <a:r>
              <a:rPr lang="tr-TR" sz="1600" b="1" dirty="0">
                <a:latin typeface="Times New Roman" panose="02020603050405020304" pitchFamily="18" charset="0"/>
                <a:cs typeface="Times New Roman" panose="02020603050405020304" pitchFamily="18" charset="0"/>
              </a:rPr>
              <a:t>e</a:t>
            </a:r>
            <a:r>
              <a:rPr lang="tr-TR" sz="1600" b="1" i="0" dirty="0">
                <a:effectLst/>
                <a:latin typeface="Times New Roman" panose="02020603050405020304" pitchFamily="18" charset="0"/>
                <a:cs typeface="Times New Roman" panose="02020603050405020304" pitchFamily="18" charset="0"/>
              </a:rPr>
              <a:t>) Süreli yayınlar</a:t>
            </a:r>
          </a:p>
          <a:p>
            <a:pPr algn="l"/>
            <a:r>
              <a:rPr lang="tr-TR" sz="1600" b="1" dirty="0">
                <a:latin typeface="Times New Roman" panose="02020603050405020304" pitchFamily="18" charset="0"/>
                <a:cs typeface="Times New Roman" panose="02020603050405020304" pitchFamily="18" charset="0"/>
              </a:rPr>
              <a:t>f</a:t>
            </a:r>
            <a:r>
              <a:rPr lang="tr-TR" sz="1600" b="1" i="0" dirty="0">
                <a:effectLst/>
                <a:latin typeface="Times New Roman" panose="02020603050405020304" pitchFamily="18" charset="0"/>
                <a:cs typeface="Times New Roman" panose="02020603050405020304" pitchFamily="18" charset="0"/>
              </a:rPr>
              <a:t>) Tezler</a:t>
            </a:r>
          </a:p>
          <a:p>
            <a:pPr algn="l"/>
            <a:r>
              <a:rPr lang="tr-TR" sz="1600" b="1" dirty="0">
                <a:latin typeface="Times New Roman" panose="02020603050405020304" pitchFamily="18" charset="0"/>
                <a:cs typeface="Times New Roman" panose="02020603050405020304" pitchFamily="18" charset="0"/>
              </a:rPr>
              <a:t>g</a:t>
            </a:r>
            <a:r>
              <a:rPr lang="tr-TR" sz="1600" b="1" i="0" dirty="0">
                <a:effectLst/>
                <a:latin typeface="Times New Roman" panose="02020603050405020304" pitchFamily="18" charset="0"/>
                <a:cs typeface="Times New Roman" panose="02020603050405020304" pitchFamily="18" charset="0"/>
              </a:rPr>
              <a:t>) </a:t>
            </a:r>
            <a:r>
              <a:rPr lang="tr-TR" sz="1600" b="1" i="0" dirty="0" err="1">
                <a:effectLst/>
                <a:latin typeface="Times New Roman" panose="02020603050405020304" pitchFamily="18" charset="0"/>
                <a:cs typeface="Times New Roman" panose="02020603050405020304" pitchFamily="18" charset="0"/>
              </a:rPr>
              <a:t>Veritabanları</a:t>
            </a:r>
            <a:endParaRPr lang="tr-TR" sz="1600" b="1" i="0" dirty="0">
              <a:effectLst/>
              <a:latin typeface="Times New Roman" panose="02020603050405020304" pitchFamily="18" charset="0"/>
              <a:cs typeface="Times New Roman" panose="02020603050405020304" pitchFamily="18" charset="0"/>
            </a:endParaRPr>
          </a:p>
          <a:p>
            <a:pPr algn="l"/>
            <a:r>
              <a:rPr lang="tr-TR" sz="1600" b="1" dirty="0">
                <a:latin typeface="Times New Roman" panose="02020603050405020304" pitchFamily="18" charset="0"/>
                <a:cs typeface="Times New Roman" panose="02020603050405020304" pitchFamily="18" charset="0"/>
              </a:rPr>
              <a:t>h)</a:t>
            </a:r>
            <a:r>
              <a:rPr lang="tr-TR" sz="1600" b="1" i="0" dirty="0">
                <a:effectLst/>
                <a:latin typeface="Times New Roman" panose="02020603050405020304" pitchFamily="18" charset="0"/>
                <a:cs typeface="Times New Roman" panose="02020603050405020304" pitchFamily="18" charset="0"/>
              </a:rPr>
              <a:t> Kayıp yayın</a:t>
            </a:r>
          </a:p>
          <a:p>
            <a:pPr algn="l"/>
            <a:r>
              <a:rPr lang="tr-TR" sz="1600" b="1" dirty="0">
                <a:latin typeface="Times New Roman" panose="02020603050405020304" pitchFamily="18" charset="0"/>
                <a:cs typeface="Times New Roman" panose="02020603050405020304" pitchFamily="18" charset="0"/>
              </a:rPr>
              <a:t>ı</a:t>
            </a:r>
            <a:r>
              <a:rPr lang="tr-TR" sz="1600" b="1" i="0" dirty="0">
                <a:effectLst/>
                <a:latin typeface="Times New Roman" panose="02020603050405020304" pitchFamily="18" charset="0"/>
                <a:cs typeface="Times New Roman" panose="02020603050405020304" pitchFamily="18" charset="0"/>
              </a:rPr>
              <a:t>) Yıpranan yayınlar</a:t>
            </a:r>
          </a:p>
          <a:p>
            <a:pPr algn="l"/>
            <a:r>
              <a:rPr lang="tr-TR" sz="1600" b="1" dirty="0">
                <a:latin typeface="Times New Roman" panose="02020603050405020304" pitchFamily="18" charset="0"/>
                <a:cs typeface="Times New Roman" panose="02020603050405020304" pitchFamily="18" charset="0"/>
              </a:rPr>
              <a:t>i</a:t>
            </a:r>
            <a:r>
              <a:rPr lang="tr-TR" sz="1600" b="1" i="0" dirty="0">
                <a:effectLst/>
                <a:latin typeface="Times New Roman" panose="02020603050405020304" pitchFamily="18" charset="0"/>
                <a:cs typeface="Times New Roman" panose="02020603050405020304" pitchFamily="18" charset="0"/>
              </a:rPr>
              <a:t>) Sayım</a:t>
            </a:r>
            <a:r>
              <a:rPr lang="tr-TR" sz="1600" b="1" dirty="0">
                <a:latin typeface="Times New Roman" panose="02020603050405020304" pitchFamily="18" charset="0"/>
                <a:cs typeface="Times New Roman" panose="02020603050405020304" pitchFamily="18" charset="0"/>
              </a:rPr>
              <a:t/>
            </a:r>
            <a:br>
              <a:rPr lang="tr-TR" sz="1600" b="1" dirty="0">
                <a:latin typeface="Times New Roman" panose="02020603050405020304" pitchFamily="18" charset="0"/>
                <a:cs typeface="Times New Roman" panose="02020603050405020304" pitchFamily="18" charset="0"/>
              </a:rPr>
            </a:br>
            <a:r>
              <a:rPr lang="tr-TR" sz="1600" b="1" dirty="0">
                <a:latin typeface="Times New Roman" panose="02020603050405020304" pitchFamily="18" charset="0"/>
                <a:cs typeface="Times New Roman" panose="02020603050405020304" pitchFamily="18" charset="0"/>
              </a:rPr>
              <a:t>j) Raf hizmetleri</a:t>
            </a:r>
            <a:br>
              <a:rPr lang="tr-TR" sz="1600" b="1" dirty="0">
                <a:latin typeface="Times New Roman" panose="02020603050405020304" pitchFamily="18" charset="0"/>
                <a:cs typeface="Times New Roman" panose="02020603050405020304" pitchFamily="18" charset="0"/>
              </a:rPr>
            </a:br>
            <a:r>
              <a:rPr lang="tr-TR" sz="1600" b="1" dirty="0">
                <a:latin typeface="Times New Roman" panose="02020603050405020304" pitchFamily="18" charset="0"/>
                <a:cs typeface="Times New Roman" panose="02020603050405020304" pitchFamily="18" charset="0"/>
              </a:rPr>
              <a:t>k) Üye kayıt</a:t>
            </a:r>
            <a:br>
              <a:rPr lang="tr-TR" sz="1600" b="1" dirty="0">
                <a:latin typeface="Times New Roman" panose="02020603050405020304" pitchFamily="18" charset="0"/>
                <a:cs typeface="Times New Roman" panose="02020603050405020304" pitchFamily="18" charset="0"/>
              </a:rPr>
            </a:br>
            <a:r>
              <a:rPr lang="tr-TR" sz="1600" b="1" dirty="0">
                <a:latin typeface="Times New Roman" panose="02020603050405020304" pitchFamily="18" charset="0"/>
                <a:cs typeface="Times New Roman" panose="02020603050405020304" pitchFamily="18" charset="0"/>
              </a:rPr>
              <a:t>l) Ödünç verme</a:t>
            </a:r>
          </a:p>
          <a:p>
            <a:pPr algn="l"/>
            <a:endParaRPr lang="tr-TR" sz="1600" b="1" dirty="0">
              <a:latin typeface="Times New Roman" panose="02020603050405020304" pitchFamily="18" charset="0"/>
              <a:cs typeface="Times New Roman" panose="02020603050405020304" pitchFamily="18" charset="0"/>
            </a:endParaRPr>
          </a:p>
          <a:p>
            <a:pPr algn="l"/>
            <a:r>
              <a:rPr lang="tr-TR" sz="1600" b="1" dirty="0">
                <a:latin typeface="Times New Roman" panose="02020603050405020304" pitchFamily="18" charset="0"/>
                <a:cs typeface="Times New Roman" panose="02020603050405020304" pitchFamily="18" charset="0"/>
              </a:rPr>
              <a:t/>
            </a:r>
            <a:br>
              <a:rPr lang="tr-TR" sz="1600" b="1" dirty="0">
                <a:latin typeface="Times New Roman" panose="02020603050405020304" pitchFamily="18" charset="0"/>
                <a:cs typeface="Times New Roman" panose="02020603050405020304" pitchFamily="18" charset="0"/>
              </a:rPr>
            </a:br>
            <a:endParaRPr lang="tr-TR" sz="1600" b="1" i="0" dirty="0">
              <a:effectLst/>
              <a:latin typeface="Times New Roman" panose="02020603050405020304" pitchFamily="18" charset="0"/>
              <a:cs typeface="Times New Roman" panose="02020603050405020304" pitchFamily="18" charset="0"/>
            </a:endParaRPr>
          </a:p>
        </p:txBody>
      </p:sp>
      <p:sp>
        <p:nvSpPr>
          <p:cNvPr id="7" name="Metin kutusu 6">
            <a:extLst>
              <a:ext uri="{FF2B5EF4-FFF2-40B4-BE49-F238E27FC236}">
                <a16:creationId xmlns:a16="http://schemas.microsoft.com/office/drawing/2014/main" id="{FFDD668B-2F5B-A72B-CEBE-32AD80AE9B43}"/>
              </a:ext>
            </a:extLst>
          </p:cNvPr>
          <p:cNvSpPr txBox="1"/>
          <p:nvPr/>
        </p:nvSpPr>
        <p:spPr>
          <a:xfrm>
            <a:off x="6954473" y="955292"/>
            <a:ext cx="4425892" cy="2339102"/>
          </a:xfrm>
          <a:prstGeom prst="rect">
            <a:avLst/>
          </a:prstGeom>
          <a:noFill/>
        </p:spPr>
        <p:txBody>
          <a:bodyPr wrap="square">
            <a:spAutoFit/>
          </a:bodyPr>
          <a:lstStyle/>
          <a:p>
            <a:pPr algn="l"/>
            <a:endParaRPr lang="tr-TR" dirty="0">
              <a:latin typeface="Times New Roman" panose="02020603050405020304" pitchFamily="18" charset="0"/>
            </a:endParaRPr>
          </a:p>
          <a:p>
            <a:r>
              <a:rPr lang="tr-TR" sz="1600" b="1" dirty="0">
                <a:latin typeface="Times New Roman" panose="02020603050405020304" pitchFamily="18" charset="0"/>
                <a:cs typeface="Times New Roman" panose="02020603050405020304" pitchFamily="18" charset="0"/>
              </a:rPr>
              <a:t>m) İade</a:t>
            </a:r>
            <a:br>
              <a:rPr lang="tr-TR" sz="1600" b="1" dirty="0">
                <a:latin typeface="Times New Roman" panose="02020603050405020304" pitchFamily="18" charset="0"/>
                <a:cs typeface="Times New Roman" panose="02020603050405020304" pitchFamily="18" charset="0"/>
              </a:rPr>
            </a:br>
            <a:r>
              <a:rPr lang="tr-TR" sz="1600" b="1" dirty="0">
                <a:latin typeface="Times New Roman" panose="02020603050405020304" pitchFamily="18" charset="0"/>
                <a:cs typeface="Times New Roman" panose="02020603050405020304" pitchFamily="18" charset="0"/>
              </a:rPr>
              <a:t>n) Kütüphaneler arası ödünç alma/verme</a:t>
            </a:r>
            <a:br>
              <a:rPr lang="tr-TR" sz="1600" b="1" dirty="0">
                <a:latin typeface="Times New Roman" panose="02020603050405020304" pitchFamily="18" charset="0"/>
                <a:cs typeface="Times New Roman" panose="02020603050405020304" pitchFamily="18" charset="0"/>
              </a:rPr>
            </a:br>
            <a:r>
              <a:rPr lang="tr-TR" sz="1600" b="1" dirty="0">
                <a:latin typeface="Times New Roman" panose="02020603050405020304" pitchFamily="18" charset="0"/>
                <a:cs typeface="Times New Roman" panose="02020603050405020304" pitchFamily="18" charset="0"/>
              </a:rPr>
              <a:t>o) Kütüphane tanıtım hizmetleri (oryantasyon)</a:t>
            </a:r>
            <a:br>
              <a:rPr lang="tr-TR" sz="1600" b="1" dirty="0">
                <a:latin typeface="Times New Roman" panose="02020603050405020304" pitchFamily="18" charset="0"/>
                <a:cs typeface="Times New Roman" panose="02020603050405020304" pitchFamily="18" charset="0"/>
              </a:rPr>
            </a:br>
            <a:r>
              <a:rPr lang="tr-TR" sz="1600" b="1" dirty="0">
                <a:latin typeface="Times New Roman" panose="02020603050405020304" pitchFamily="18" charset="0"/>
                <a:cs typeface="Times New Roman" panose="02020603050405020304" pitchFamily="18" charset="0"/>
              </a:rPr>
              <a:t>ö) ISBN</a:t>
            </a:r>
            <a:br>
              <a:rPr lang="tr-TR" sz="1600" b="1" dirty="0">
                <a:latin typeface="Times New Roman" panose="02020603050405020304" pitchFamily="18" charset="0"/>
                <a:cs typeface="Times New Roman" panose="02020603050405020304" pitchFamily="18" charset="0"/>
              </a:rPr>
            </a:br>
            <a:r>
              <a:rPr lang="tr-TR" sz="1600" b="1" dirty="0">
                <a:latin typeface="Times New Roman" panose="02020603050405020304" pitchFamily="18" charset="0"/>
                <a:cs typeface="Times New Roman" panose="02020603050405020304" pitchFamily="18" charset="0"/>
              </a:rPr>
              <a:t>p) İlişik kesme</a:t>
            </a:r>
            <a:endParaRPr lang="tr-TR" sz="1600" b="1" i="0" dirty="0">
              <a:effectLst/>
              <a:latin typeface="Times New Roman" panose="02020603050405020304" pitchFamily="18" charset="0"/>
              <a:cs typeface="Times New Roman" panose="02020603050405020304" pitchFamily="18" charset="0"/>
            </a:endParaRPr>
          </a:p>
          <a:p>
            <a:pPr algn="l"/>
            <a:r>
              <a:rPr lang="tr-TR" sz="1600" b="1" dirty="0">
                <a:latin typeface="Times New Roman" panose="02020603050405020304" pitchFamily="18" charset="0"/>
                <a:cs typeface="Times New Roman" panose="02020603050405020304" pitchFamily="18" charset="0"/>
              </a:rPr>
              <a:t>r</a:t>
            </a:r>
            <a:r>
              <a:rPr lang="tr-TR" sz="1600" b="1" i="0" dirty="0">
                <a:effectLst/>
                <a:latin typeface="Times New Roman" panose="02020603050405020304" pitchFamily="18" charset="0"/>
                <a:cs typeface="Times New Roman" panose="02020603050405020304" pitchFamily="18" charset="0"/>
              </a:rPr>
              <a:t>) Yazı işleri ve sekreterlik</a:t>
            </a:r>
          </a:p>
          <a:p>
            <a:pPr algn="l"/>
            <a:r>
              <a:rPr lang="tr-TR" sz="1600" b="1" dirty="0">
                <a:latin typeface="Times New Roman" panose="02020603050405020304" pitchFamily="18" charset="0"/>
                <a:cs typeface="Times New Roman" panose="02020603050405020304" pitchFamily="18" charset="0"/>
              </a:rPr>
              <a:t>b</a:t>
            </a:r>
            <a:r>
              <a:rPr lang="tr-TR" sz="1600" b="1" i="0" dirty="0">
                <a:effectLst/>
                <a:latin typeface="Times New Roman" panose="02020603050405020304" pitchFamily="18" charset="0"/>
                <a:cs typeface="Times New Roman" panose="02020603050405020304" pitchFamily="18" charset="0"/>
              </a:rPr>
              <a:t>) Satın alma</a:t>
            </a:r>
          </a:p>
          <a:p>
            <a:pPr algn="l"/>
            <a:r>
              <a:rPr lang="tr-TR" sz="1600" b="1" dirty="0">
                <a:latin typeface="Times New Roman" panose="02020603050405020304" pitchFamily="18" charset="0"/>
                <a:cs typeface="Times New Roman" panose="02020603050405020304" pitchFamily="18" charset="0"/>
              </a:rPr>
              <a:t>ş</a:t>
            </a:r>
            <a:r>
              <a:rPr lang="tr-TR" sz="1600" b="1" i="0" dirty="0">
                <a:effectLst/>
                <a:latin typeface="Times New Roman" panose="02020603050405020304" pitchFamily="18" charset="0"/>
                <a:cs typeface="Times New Roman" panose="02020603050405020304" pitchFamily="18" charset="0"/>
              </a:rPr>
              <a:t>) Taşınır Kayıt Kontrol</a:t>
            </a:r>
          </a:p>
        </p:txBody>
      </p:sp>
      <p:sp>
        <p:nvSpPr>
          <p:cNvPr id="2" name="Metin kutusu 1">
            <a:extLst>
              <a:ext uri="{FF2B5EF4-FFF2-40B4-BE49-F238E27FC236}">
                <a16:creationId xmlns:a16="http://schemas.microsoft.com/office/drawing/2014/main" id="{08E33CEE-C0E9-C970-CE54-6C004CC99A94}"/>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2941401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4">
            <a:extLst>
              <a:ext uri="{FF2B5EF4-FFF2-40B4-BE49-F238E27FC236}">
                <a16:creationId xmlns:a16="http://schemas.microsoft.com/office/drawing/2014/main" id="{B80D488E-8335-567A-E0E5-F398BC489D65}"/>
              </a:ext>
            </a:extLst>
          </p:cNvPr>
          <p:cNvGrpSpPr/>
          <p:nvPr/>
        </p:nvGrpSpPr>
        <p:grpSpPr>
          <a:xfrm>
            <a:off x="1802765" y="2612150"/>
            <a:ext cx="8586470" cy="2757170"/>
            <a:chOff x="348995" y="1680972"/>
            <a:chExt cx="8586470" cy="2757170"/>
          </a:xfrm>
        </p:grpSpPr>
        <p:pic>
          <p:nvPicPr>
            <p:cNvPr id="3" name="object 5">
              <a:extLst>
                <a:ext uri="{FF2B5EF4-FFF2-40B4-BE49-F238E27FC236}">
                  <a16:creationId xmlns:a16="http://schemas.microsoft.com/office/drawing/2014/main" id="{F6D7ED22-A83C-10B2-5BB7-5F2241901AB7}"/>
                </a:ext>
              </a:extLst>
            </p:cNvPr>
            <p:cNvPicPr/>
            <p:nvPr/>
          </p:nvPicPr>
          <p:blipFill>
            <a:blip r:embed="rId2" cstate="print"/>
            <a:stretch>
              <a:fillRect/>
            </a:stretch>
          </p:blipFill>
          <p:spPr>
            <a:xfrm>
              <a:off x="348995" y="1680972"/>
              <a:ext cx="2618232" cy="2756916"/>
            </a:xfrm>
            <a:prstGeom prst="rect">
              <a:avLst/>
            </a:prstGeom>
          </p:spPr>
        </p:pic>
        <p:pic>
          <p:nvPicPr>
            <p:cNvPr id="4" name="object 6">
              <a:extLst>
                <a:ext uri="{FF2B5EF4-FFF2-40B4-BE49-F238E27FC236}">
                  <a16:creationId xmlns:a16="http://schemas.microsoft.com/office/drawing/2014/main" id="{13E260A8-3CB6-C133-128C-07DF6FF9C22D}"/>
                </a:ext>
              </a:extLst>
            </p:cNvPr>
            <p:cNvPicPr/>
            <p:nvPr/>
          </p:nvPicPr>
          <p:blipFill>
            <a:blip r:embed="rId3" cstate="print"/>
            <a:stretch>
              <a:fillRect/>
            </a:stretch>
          </p:blipFill>
          <p:spPr>
            <a:xfrm>
              <a:off x="396239" y="1708404"/>
              <a:ext cx="2528316" cy="2667000"/>
            </a:xfrm>
            <a:prstGeom prst="rect">
              <a:avLst/>
            </a:prstGeom>
          </p:spPr>
        </p:pic>
        <p:sp>
          <p:nvSpPr>
            <p:cNvPr id="5" name="object 7">
              <a:extLst>
                <a:ext uri="{FF2B5EF4-FFF2-40B4-BE49-F238E27FC236}">
                  <a16:creationId xmlns:a16="http://schemas.microsoft.com/office/drawing/2014/main" id="{7625C642-160C-6355-A16C-FB50D6E5F18B}"/>
                </a:ext>
              </a:extLst>
            </p:cNvPr>
            <p:cNvSpPr/>
            <p:nvPr/>
          </p:nvSpPr>
          <p:spPr>
            <a:xfrm>
              <a:off x="396239" y="1708404"/>
              <a:ext cx="2528570" cy="2667000"/>
            </a:xfrm>
            <a:custGeom>
              <a:avLst/>
              <a:gdLst/>
              <a:ahLst/>
              <a:cxnLst/>
              <a:rect l="l" t="t" r="r" b="b"/>
              <a:pathLst>
                <a:path w="2528570" h="2667000">
                  <a:moveTo>
                    <a:pt x="0" y="421386"/>
                  </a:moveTo>
                  <a:lnTo>
                    <a:pt x="2834" y="372254"/>
                  </a:lnTo>
                  <a:lnTo>
                    <a:pt x="11129" y="324785"/>
                  </a:lnTo>
                  <a:lnTo>
                    <a:pt x="24566" y="279294"/>
                  </a:lnTo>
                  <a:lnTo>
                    <a:pt x="42830" y="236097"/>
                  </a:lnTo>
                  <a:lnTo>
                    <a:pt x="65604" y="195512"/>
                  </a:lnTo>
                  <a:lnTo>
                    <a:pt x="92574" y="157856"/>
                  </a:lnTo>
                  <a:lnTo>
                    <a:pt x="123421" y="123444"/>
                  </a:lnTo>
                  <a:lnTo>
                    <a:pt x="157831" y="92592"/>
                  </a:lnTo>
                  <a:lnTo>
                    <a:pt x="195488" y="65619"/>
                  </a:lnTo>
                  <a:lnTo>
                    <a:pt x="236074" y="42840"/>
                  </a:lnTo>
                  <a:lnTo>
                    <a:pt x="279275" y="24572"/>
                  </a:lnTo>
                  <a:lnTo>
                    <a:pt x="324773" y="11132"/>
                  </a:lnTo>
                  <a:lnTo>
                    <a:pt x="372253" y="2835"/>
                  </a:lnTo>
                  <a:lnTo>
                    <a:pt x="421398" y="0"/>
                  </a:lnTo>
                  <a:lnTo>
                    <a:pt x="2106930" y="0"/>
                  </a:lnTo>
                  <a:lnTo>
                    <a:pt x="2156061" y="2835"/>
                  </a:lnTo>
                  <a:lnTo>
                    <a:pt x="2203530" y="11132"/>
                  </a:lnTo>
                  <a:lnTo>
                    <a:pt x="2249021" y="24572"/>
                  </a:lnTo>
                  <a:lnTo>
                    <a:pt x="2292218" y="42840"/>
                  </a:lnTo>
                  <a:lnTo>
                    <a:pt x="2332803" y="65619"/>
                  </a:lnTo>
                  <a:lnTo>
                    <a:pt x="2370459" y="92592"/>
                  </a:lnTo>
                  <a:lnTo>
                    <a:pt x="2404872" y="123444"/>
                  </a:lnTo>
                  <a:lnTo>
                    <a:pt x="2435723" y="157856"/>
                  </a:lnTo>
                  <a:lnTo>
                    <a:pt x="2462696" y="195512"/>
                  </a:lnTo>
                  <a:lnTo>
                    <a:pt x="2485475" y="236097"/>
                  </a:lnTo>
                  <a:lnTo>
                    <a:pt x="2503743" y="279294"/>
                  </a:lnTo>
                  <a:lnTo>
                    <a:pt x="2517183" y="324785"/>
                  </a:lnTo>
                  <a:lnTo>
                    <a:pt x="2525480" y="372254"/>
                  </a:lnTo>
                  <a:lnTo>
                    <a:pt x="2528316" y="421386"/>
                  </a:lnTo>
                  <a:lnTo>
                    <a:pt x="2528316" y="2245601"/>
                  </a:lnTo>
                  <a:lnTo>
                    <a:pt x="2525480" y="2294744"/>
                  </a:lnTo>
                  <a:lnTo>
                    <a:pt x="2517183" y="2342222"/>
                  </a:lnTo>
                  <a:lnTo>
                    <a:pt x="2503743" y="2387719"/>
                  </a:lnTo>
                  <a:lnTo>
                    <a:pt x="2485475" y="2430919"/>
                  </a:lnTo>
                  <a:lnTo>
                    <a:pt x="2462696" y="2471506"/>
                  </a:lnTo>
                  <a:lnTo>
                    <a:pt x="2435723" y="2509162"/>
                  </a:lnTo>
                  <a:lnTo>
                    <a:pt x="2404872" y="2543573"/>
                  </a:lnTo>
                  <a:lnTo>
                    <a:pt x="2370459" y="2574421"/>
                  </a:lnTo>
                  <a:lnTo>
                    <a:pt x="2332803" y="2601392"/>
                  </a:lnTo>
                  <a:lnTo>
                    <a:pt x="2292218" y="2624167"/>
                  </a:lnTo>
                  <a:lnTo>
                    <a:pt x="2249021" y="2642432"/>
                  </a:lnTo>
                  <a:lnTo>
                    <a:pt x="2203530" y="2655870"/>
                  </a:lnTo>
                  <a:lnTo>
                    <a:pt x="2156061" y="2664164"/>
                  </a:lnTo>
                  <a:lnTo>
                    <a:pt x="2106930" y="2667000"/>
                  </a:lnTo>
                  <a:lnTo>
                    <a:pt x="421398" y="2667000"/>
                  </a:lnTo>
                  <a:lnTo>
                    <a:pt x="372253" y="2664164"/>
                  </a:lnTo>
                  <a:lnTo>
                    <a:pt x="324773" y="2655870"/>
                  </a:lnTo>
                  <a:lnTo>
                    <a:pt x="279275" y="2642432"/>
                  </a:lnTo>
                  <a:lnTo>
                    <a:pt x="236074" y="2624167"/>
                  </a:lnTo>
                  <a:lnTo>
                    <a:pt x="195488" y="2601392"/>
                  </a:lnTo>
                  <a:lnTo>
                    <a:pt x="157831" y="2574421"/>
                  </a:lnTo>
                  <a:lnTo>
                    <a:pt x="123421" y="2543573"/>
                  </a:lnTo>
                  <a:lnTo>
                    <a:pt x="92574" y="2509162"/>
                  </a:lnTo>
                  <a:lnTo>
                    <a:pt x="65604" y="2471506"/>
                  </a:lnTo>
                  <a:lnTo>
                    <a:pt x="42830" y="2430919"/>
                  </a:lnTo>
                  <a:lnTo>
                    <a:pt x="24566" y="2387719"/>
                  </a:lnTo>
                  <a:lnTo>
                    <a:pt x="11129" y="2342222"/>
                  </a:lnTo>
                  <a:lnTo>
                    <a:pt x="2834" y="2294744"/>
                  </a:lnTo>
                  <a:lnTo>
                    <a:pt x="0" y="2245601"/>
                  </a:lnTo>
                  <a:lnTo>
                    <a:pt x="0" y="421386"/>
                  </a:lnTo>
                  <a:close/>
                </a:path>
              </a:pathLst>
            </a:custGeom>
            <a:ln w="9144">
              <a:solidFill>
                <a:srgbClr val="F69240"/>
              </a:solidFill>
            </a:ln>
          </p:spPr>
          <p:txBody>
            <a:bodyPr wrap="square" lIns="0" tIns="0" rIns="0" bIns="0" rtlCol="0"/>
            <a:lstStyle/>
            <a:p>
              <a:endParaRPr/>
            </a:p>
          </p:txBody>
        </p:sp>
        <p:pic>
          <p:nvPicPr>
            <p:cNvPr id="6" name="object 8">
              <a:extLst>
                <a:ext uri="{FF2B5EF4-FFF2-40B4-BE49-F238E27FC236}">
                  <a16:creationId xmlns:a16="http://schemas.microsoft.com/office/drawing/2014/main" id="{5A20B0DE-9511-1B88-D319-B6B452A4B9BA}"/>
                </a:ext>
              </a:extLst>
            </p:cNvPr>
            <p:cNvPicPr/>
            <p:nvPr/>
          </p:nvPicPr>
          <p:blipFill>
            <a:blip r:embed="rId2" cstate="print"/>
            <a:stretch>
              <a:fillRect/>
            </a:stretch>
          </p:blipFill>
          <p:spPr>
            <a:xfrm>
              <a:off x="3300984" y="1680972"/>
              <a:ext cx="2618232" cy="2756916"/>
            </a:xfrm>
            <a:prstGeom prst="rect">
              <a:avLst/>
            </a:prstGeom>
          </p:spPr>
        </p:pic>
        <p:pic>
          <p:nvPicPr>
            <p:cNvPr id="7" name="object 9">
              <a:extLst>
                <a:ext uri="{FF2B5EF4-FFF2-40B4-BE49-F238E27FC236}">
                  <a16:creationId xmlns:a16="http://schemas.microsoft.com/office/drawing/2014/main" id="{D8563749-7E23-1564-2917-743D602E46EA}"/>
                </a:ext>
              </a:extLst>
            </p:cNvPr>
            <p:cNvPicPr/>
            <p:nvPr/>
          </p:nvPicPr>
          <p:blipFill>
            <a:blip r:embed="rId4" cstate="print"/>
            <a:stretch>
              <a:fillRect/>
            </a:stretch>
          </p:blipFill>
          <p:spPr>
            <a:xfrm>
              <a:off x="3348228" y="1708404"/>
              <a:ext cx="2528316" cy="2667000"/>
            </a:xfrm>
            <a:prstGeom prst="rect">
              <a:avLst/>
            </a:prstGeom>
          </p:spPr>
        </p:pic>
        <p:sp>
          <p:nvSpPr>
            <p:cNvPr id="8" name="object 10">
              <a:extLst>
                <a:ext uri="{FF2B5EF4-FFF2-40B4-BE49-F238E27FC236}">
                  <a16:creationId xmlns:a16="http://schemas.microsoft.com/office/drawing/2014/main" id="{B647878D-C539-20D5-1A52-EFD56B259853}"/>
                </a:ext>
              </a:extLst>
            </p:cNvPr>
            <p:cNvSpPr/>
            <p:nvPr/>
          </p:nvSpPr>
          <p:spPr>
            <a:xfrm>
              <a:off x="3348228" y="1708404"/>
              <a:ext cx="2528570" cy="2667000"/>
            </a:xfrm>
            <a:custGeom>
              <a:avLst/>
              <a:gdLst/>
              <a:ahLst/>
              <a:cxnLst/>
              <a:rect l="l" t="t" r="r" b="b"/>
              <a:pathLst>
                <a:path w="2528570" h="2667000">
                  <a:moveTo>
                    <a:pt x="0" y="421386"/>
                  </a:moveTo>
                  <a:lnTo>
                    <a:pt x="2835" y="372254"/>
                  </a:lnTo>
                  <a:lnTo>
                    <a:pt x="11132" y="324785"/>
                  </a:lnTo>
                  <a:lnTo>
                    <a:pt x="24572" y="279294"/>
                  </a:lnTo>
                  <a:lnTo>
                    <a:pt x="42840" y="236097"/>
                  </a:lnTo>
                  <a:lnTo>
                    <a:pt x="65619" y="195512"/>
                  </a:lnTo>
                  <a:lnTo>
                    <a:pt x="92592" y="157856"/>
                  </a:lnTo>
                  <a:lnTo>
                    <a:pt x="123444" y="123444"/>
                  </a:lnTo>
                  <a:lnTo>
                    <a:pt x="157856" y="92592"/>
                  </a:lnTo>
                  <a:lnTo>
                    <a:pt x="195512" y="65619"/>
                  </a:lnTo>
                  <a:lnTo>
                    <a:pt x="236097" y="42840"/>
                  </a:lnTo>
                  <a:lnTo>
                    <a:pt x="279294" y="24572"/>
                  </a:lnTo>
                  <a:lnTo>
                    <a:pt x="324785" y="11132"/>
                  </a:lnTo>
                  <a:lnTo>
                    <a:pt x="372254" y="2835"/>
                  </a:lnTo>
                  <a:lnTo>
                    <a:pt x="421386" y="0"/>
                  </a:lnTo>
                  <a:lnTo>
                    <a:pt x="2106930" y="0"/>
                  </a:lnTo>
                  <a:lnTo>
                    <a:pt x="2156061" y="2835"/>
                  </a:lnTo>
                  <a:lnTo>
                    <a:pt x="2203530" y="11132"/>
                  </a:lnTo>
                  <a:lnTo>
                    <a:pt x="2249021" y="24572"/>
                  </a:lnTo>
                  <a:lnTo>
                    <a:pt x="2292218" y="42840"/>
                  </a:lnTo>
                  <a:lnTo>
                    <a:pt x="2332803" y="65619"/>
                  </a:lnTo>
                  <a:lnTo>
                    <a:pt x="2370459" y="92592"/>
                  </a:lnTo>
                  <a:lnTo>
                    <a:pt x="2404872" y="123444"/>
                  </a:lnTo>
                  <a:lnTo>
                    <a:pt x="2435723" y="157856"/>
                  </a:lnTo>
                  <a:lnTo>
                    <a:pt x="2462696" y="195512"/>
                  </a:lnTo>
                  <a:lnTo>
                    <a:pt x="2485475" y="236097"/>
                  </a:lnTo>
                  <a:lnTo>
                    <a:pt x="2503743" y="279294"/>
                  </a:lnTo>
                  <a:lnTo>
                    <a:pt x="2517183" y="324785"/>
                  </a:lnTo>
                  <a:lnTo>
                    <a:pt x="2525480" y="372254"/>
                  </a:lnTo>
                  <a:lnTo>
                    <a:pt x="2528316" y="421386"/>
                  </a:lnTo>
                  <a:lnTo>
                    <a:pt x="2528316" y="2245601"/>
                  </a:lnTo>
                  <a:lnTo>
                    <a:pt x="2525480" y="2294744"/>
                  </a:lnTo>
                  <a:lnTo>
                    <a:pt x="2517183" y="2342222"/>
                  </a:lnTo>
                  <a:lnTo>
                    <a:pt x="2503743" y="2387719"/>
                  </a:lnTo>
                  <a:lnTo>
                    <a:pt x="2485475" y="2430919"/>
                  </a:lnTo>
                  <a:lnTo>
                    <a:pt x="2462696" y="2471506"/>
                  </a:lnTo>
                  <a:lnTo>
                    <a:pt x="2435723" y="2509162"/>
                  </a:lnTo>
                  <a:lnTo>
                    <a:pt x="2404871" y="2543573"/>
                  </a:lnTo>
                  <a:lnTo>
                    <a:pt x="2370459" y="2574421"/>
                  </a:lnTo>
                  <a:lnTo>
                    <a:pt x="2332803" y="2601392"/>
                  </a:lnTo>
                  <a:lnTo>
                    <a:pt x="2292218" y="2624167"/>
                  </a:lnTo>
                  <a:lnTo>
                    <a:pt x="2249021" y="2642432"/>
                  </a:lnTo>
                  <a:lnTo>
                    <a:pt x="2203530" y="2655870"/>
                  </a:lnTo>
                  <a:lnTo>
                    <a:pt x="2156061" y="2664164"/>
                  </a:lnTo>
                  <a:lnTo>
                    <a:pt x="2106930" y="2667000"/>
                  </a:lnTo>
                  <a:lnTo>
                    <a:pt x="421386" y="2667000"/>
                  </a:lnTo>
                  <a:lnTo>
                    <a:pt x="372254" y="2664164"/>
                  </a:lnTo>
                  <a:lnTo>
                    <a:pt x="324785" y="2655870"/>
                  </a:lnTo>
                  <a:lnTo>
                    <a:pt x="279294" y="2642432"/>
                  </a:lnTo>
                  <a:lnTo>
                    <a:pt x="236097" y="2624167"/>
                  </a:lnTo>
                  <a:lnTo>
                    <a:pt x="195512" y="2601392"/>
                  </a:lnTo>
                  <a:lnTo>
                    <a:pt x="157856" y="2574421"/>
                  </a:lnTo>
                  <a:lnTo>
                    <a:pt x="123444" y="2543573"/>
                  </a:lnTo>
                  <a:lnTo>
                    <a:pt x="92592" y="2509162"/>
                  </a:lnTo>
                  <a:lnTo>
                    <a:pt x="65619" y="2471506"/>
                  </a:lnTo>
                  <a:lnTo>
                    <a:pt x="42840" y="2430919"/>
                  </a:lnTo>
                  <a:lnTo>
                    <a:pt x="24572" y="2387719"/>
                  </a:lnTo>
                  <a:lnTo>
                    <a:pt x="11132" y="2342222"/>
                  </a:lnTo>
                  <a:lnTo>
                    <a:pt x="2835" y="2294744"/>
                  </a:lnTo>
                  <a:lnTo>
                    <a:pt x="0" y="2245601"/>
                  </a:lnTo>
                  <a:lnTo>
                    <a:pt x="0" y="421386"/>
                  </a:lnTo>
                  <a:close/>
                </a:path>
              </a:pathLst>
            </a:custGeom>
            <a:ln w="9143">
              <a:solidFill>
                <a:srgbClr val="497DBA"/>
              </a:solidFill>
            </a:ln>
          </p:spPr>
          <p:txBody>
            <a:bodyPr wrap="square" lIns="0" tIns="0" rIns="0" bIns="0" rtlCol="0"/>
            <a:lstStyle/>
            <a:p>
              <a:endParaRPr/>
            </a:p>
          </p:txBody>
        </p:sp>
        <p:pic>
          <p:nvPicPr>
            <p:cNvPr id="9" name="object 11">
              <a:extLst>
                <a:ext uri="{FF2B5EF4-FFF2-40B4-BE49-F238E27FC236}">
                  <a16:creationId xmlns:a16="http://schemas.microsoft.com/office/drawing/2014/main" id="{BF06A101-3471-31DC-D623-64875A3E252F}"/>
                </a:ext>
              </a:extLst>
            </p:cNvPr>
            <p:cNvPicPr/>
            <p:nvPr/>
          </p:nvPicPr>
          <p:blipFill>
            <a:blip r:embed="rId5" cstate="print"/>
            <a:stretch>
              <a:fillRect/>
            </a:stretch>
          </p:blipFill>
          <p:spPr>
            <a:xfrm>
              <a:off x="6181343" y="1680972"/>
              <a:ext cx="2753868" cy="2756916"/>
            </a:xfrm>
            <a:prstGeom prst="rect">
              <a:avLst/>
            </a:prstGeom>
          </p:spPr>
        </p:pic>
        <p:pic>
          <p:nvPicPr>
            <p:cNvPr id="10" name="object 12">
              <a:extLst>
                <a:ext uri="{FF2B5EF4-FFF2-40B4-BE49-F238E27FC236}">
                  <a16:creationId xmlns:a16="http://schemas.microsoft.com/office/drawing/2014/main" id="{E6737981-1380-73FC-0AA6-7A1F4DAD157D}"/>
                </a:ext>
              </a:extLst>
            </p:cNvPr>
            <p:cNvPicPr/>
            <p:nvPr/>
          </p:nvPicPr>
          <p:blipFill>
            <a:blip r:embed="rId6" cstate="print"/>
            <a:stretch>
              <a:fillRect/>
            </a:stretch>
          </p:blipFill>
          <p:spPr>
            <a:xfrm>
              <a:off x="6228587" y="1708404"/>
              <a:ext cx="2663952" cy="2667000"/>
            </a:xfrm>
            <a:prstGeom prst="rect">
              <a:avLst/>
            </a:prstGeom>
          </p:spPr>
        </p:pic>
        <p:sp>
          <p:nvSpPr>
            <p:cNvPr id="11" name="object 13">
              <a:extLst>
                <a:ext uri="{FF2B5EF4-FFF2-40B4-BE49-F238E27FC236}">
                  <a16:creationId xmlns:a16="http://schemas.microsoft.com/office/drawing/2014/main" id="{C5F7BDCC-52D3-2789-98AE-A6577A537AE5}"/>
                </a:ext>
              </a:extLst>
            </p:cNvPr>
            <p:cNvSpPr/>
            <p:nvPr/>
          </p:nvSpPr>
          <p:spPr>
            <a:xfrm>
              <a:off x="6228587" y="1708404"/>
              <a:ext cx="2664460" cy="2667000"/>
            </a:xfrm>
            <a:custGeom>
              <a:avLst/>
              <a:gdLst/>
              <a:ahLst/>
              <a:cxnLst/>
              <a:rect l="l" t="t" r="r" b="b"/>
              <a:pathLst>
                <a:path w="2664459" h="2667000">
                  <a:moveTo>
                    <a:pt x="0" y="443992"/>
                  </a:moveTo>
                  <a:lnTo>
                    <a:pt x="2604" y="395609"/>
                  </a:lnTo>
                  <a:lnTo>
                    <a:pt x="10239" y="348737"/>
                  </a:lnTo>
                  <a:lnTo>
                    <a:pt x="22632" y="303645"/>
                  </a:lnTo>
                  <a:lnTo>
                    <a:pt x="39513" y="260606"/>
                  </a:lnTo>
                  <a:lnTo>
                    <a:pt x="60611" y="219888"/>
                  </a:lnTo>
                  <a:lnTo>
                    <a:pt x="85656" y="181764"/>
                  </a:lnTo>
                  <a:lnTo>
                    <a:pt x="114377" y="146503"/>
                  </a:lnTo>
                  <a:lnTo>
                    <a:pt x="146503" y="114377"/>
                  </a:lnTo>
                  <a:lnTo>
                    <a:pt x="181764" y="85656"/>
                  </a:lnTo>
                  <a:lnTo>
                    <a:pt x="219888" y="60611"/>
                  </a:lnTo>
                  <a:lnTo>
                    <a:pt x="260606" y="39513"/>
                  </a:lnTo>
                  <a:lnTo>
                    <a:pt x="303645" y="22632"/>
                  </a:lnTo>
                  <a:lnTo>
                    <a:pt x="348737" y="10239"/>
                  </a:lnTo>
                  <a:lnTo>
                    <a:pt x="395609" y="2604"/>
                  </a:lnTo>
                  <a:lnTo>
                    <a:pt x="443991" y="0"/>
                  </a:lnTo>
                  <a:lnTo>
                    <a:pt x="2219960" y="0"/>
                  </a:lnTo>
                  <a:lnTo>
                    <a:pt x="2268342" y="2604"/>
                  </a:lnTo>
                  <a:lnTo>
                    <a:pt x="2315214" y="10239"/>
                  </a:lnTo>
                  <a:lnTo>
                    <a:pt x="2360306" y="22632"/>
                  </a:lnTo>
                  <a:lnTo>
                    <a:pt x="2403345" y="39513"/>
                  </a:lnTo>
                  <a:lnTo>
                    <a:pt x="2444063" y="60611"/>
                  </a:lnTo>
                  <a:lnTo>
                    <a:pt x="2482187" y="85656"/>
                  </a:lnTo>
                  <a:lnTo>
                    <a:pt x="2517448" y="114377"/>
                  </a:lnTo>
                  <a:lnTo>
                    <a:pt x="2549574" y="146503"/>
                  </a:lnTo>
                  <a:lnTo>
                    <a:pt x="2578295" y="181764"/>
                  </a:lnTo>
                  <a:lnTo>
                    <a:pt x="2603340" y="219888"/>
                  </a:lnTo>
                  <a:lnTo>
                    <a:pt x="2624438" y="260606"/>
                  </a:lnTo>
                  <a:lnTo>
                    <a:pt x="2641319" y="303645"/>
                  </a:lnTo>
                  <a:lnTo>
                    <a:pt x="2653712" y="348737"/>
                  </a:lnTo>
                  <a:lnTo>
                    <a:pt x="2661347" y="395609"/>
                  </a:lnTo>
                  <a:lnTo>
                    <a:pt x="2663952" y="443992"/>
                  </a:lnTo>
                  <a:lnTo>
                    <a:pt x="2663952" y="2222995"/>
                  </a:lnTo>
                  <a:lnTo>
                    <a:pt x="2661347" y="2271375"/>
                  </a:lnTo>
                  <a:lnTo>
                    <a:pt x="2653712" y="2318246"/>
                  </a:lnTo>
                  <a:lnTo>
                    <a:pt x="2641319" y="2363337"/>
                  </a:lnTo>
                  <a:lnTo>
                    <a:pt x="2624438" y="2406377"/>
                  </a:lnTo>
                  <a:lnTo>
                    <a:pt x="2603340" y="2447096"/>
                  </a:lnTo>
                  <a:lnTo>
                    <a:pt x="2578295" y="2485221"/>
                  </a:lnTo>
                  <a:lnTo>
                    <a:pt x="2549574" y="2520484"/>
                  </a:lnTo>
                  <a:lnTo>
                    <a:pt x="2517448" y="2552612"/>
                  </a:lnTo>
                  <a:lnTo>
                    <a:pt x="2482187" y="2581334"/>
                  </a:lnTo>
                  <a:lnTo>
                    <a:pt x="2444063" y="2606381"/>
                  </a:lnTo>
                  <a:lnTo>
                    <a:pt x="2403345" y="2627482"/>
                  </a:lnTo>
                  <a:lnTo>
                    <a:pt x="2360306" y="2644365"/>
                  </a:lnTo>
                  <a:lnTo>
                    <a:pt x="2315214" y="2656759"/>
                  </a:lnTo>
                  <a:lnTo>
                    <a:pt x="2268342" y="2664394"/>
                  </a:lnTo>
                  <a:lnTo>
                    <a:pt x="2219960" y="2667000"/>
                  </a:lnTo>
                  <a:lnTo>
                    <a:pt x="443991" y="2667000"/>
                  </a:lnTo>
                  <a:lnTo>
                    <a:pt x="395609" y="2664394"/>
                  </a:lnTo>
                  <a:lnTo>
                    <a:pt x="348737" y="2656759"/>
                  </a:lnTo>
                  <a:lnTo>
                    <a:pt x="303645" y="2644365"/>
                  </a:lnTo>
                  <a:lnTo>
                    <a:pt x="260606" y="2627482"/>
                  </a:lnTo>
                  <a:lnTo>
                    <a:pt x="219888" y="2606381"/>
                  </a:lnTo>
                  <a:lnTo>
                    <a:pt x="181764" y="2581334"/>
                  </a:lnTo>
                  <a:lnTo>
                    <a:pt x="146503" y="2552612"/>
                  </a:lnTo>
                  <a:lnTo>
                    <a:pt x="114377" y="2520484"/>
                  </a:lnTo>
                  <a:lnTo>
                    <a:pt x="85656" y="2485221"/>
                  </a:lnTo>
                  <a:lnTo>
                    <a:pt x="60611" y="2447096"/>
                  </a:lnTo>
                  <a:lnTo>
                    <a:pt x="39513" y="2406377"/>
                  </a:lnTo>
                  <a:lnTo>
                    <a:pt x="22632" y="2363337"/>
                  </a:lnTo>
                  <a:lnTo>
                    <a:pt x="10239" y="2318246"/>
                  </a:lnTo>
                  <a:lnTo>
                    <a:pt x="2604" y="2271375"/>
                  </a:lnTo>
                  <a:lnTo>
                    <a:pt x="0" y="2222995"/>
                  </a:lnTo>
                  <a:lnTo>
                    <a:pt x="0" y="443992"/>
                  </a:lnTo>
                  <a:close/>
                </a:path>
              </a:pathLst>
            </a:custGeom>
            <a:ln w="9144">
              <a:solidFill>
                <a:srgbClr val="7C5F9F"/>
              </a:solidFill>
            </a:ln>
          </p:spPr>
          <p:txBody>
            <a:bodyPr wrap="square" lIns="0" tIns="0" rIns="0" bIns="0" rtlCol="0"/>
            <a:lstStyle/>
            <a:p>
              <a:endParaRPr/>
            </a:p>
          </p:txBody>
        </p:sp>
      </p:grpSp>
      <p:sp>
        <p:nvSpPr>
          <p:cNvPr id="22" name="object 14">
            <a:extLst>
              <a:ext uri="{FF2B5EF4-FFF2-40B4-BE49-F238E27FC236}">
                <a16:creationId xmlns:a16="http://schemas.microsoft.com/office/drawing/2014/main" id="{B79DAAFD-A01D-C71E-B002-1687E46D6BDF}"/>
              </a:ext>
            </a:extLst>
          </p:cNvPr>
          <p:cNvSpPr txBox="1"/>
          <p:nvPr/>
        </p:nvSpPr>
        <p:spPr>
          <a:xfrm>
            <a:off x="2114613" y="3594304"/>
            <a:ext cx="1994535" cy="757555"/>
          </a:xfrm>
          <a:prstGeom prst="rect">
            <a:avLst/>
          </a:prstGeom>
        </p:spPr>
        <p:txBody>
          <a:bodyPr vert="horz" wrap="square" lIns="0" tIns="12700" rIns="0" bIns="0" rtlCol="0">
            <a:spAutoFit/>
          </a:bodyPr>
          <a:lstStyle/>
          <a:p>
            <a:pPr marL="12700" marR="5080" indent="284480">
              <a:lnSpc>
                <a:spcPct val="100000"/>
              </a:lnSpc>
              <a:spcBef>
                <a:spcPts val="100"/>
              </a:spcBef>
            </a:pPr>
            <a:r>
              <a:rPr sz="1200" b="1" dirty="0">
                <a:latin typeface="Arial"/>
                <a:cs typeface="Arial"/>
              </a:rPr>
              <a:t>2547</a:t>
            </a:r>
            <a:r>
              <a:rPr sz="1200" b="1" spc="-65" dirty="0">
                <a:latin typeface="Arial"/>
                <a:cs typeface="Arial"/>
              </a:rPr>
              <a:t> </a:t>
            </a:r>
            <a:r>
              <a:rPr sz="1200" dirty="0">
                <a:latin typeface="Arial"/>
                <a:cs typeface="Arial"/>
              </a:rPr>
              <a:t>YÖK </a:t>
            </a:r>
            <a:r>
              <a:rPr sz="1200" spc="-10" dirty="0">
                <a:latin typeface="Arial"/>
                <a:cs typeface="Arial"/>
              </a:rPr>
              <a:t>Mevzuatı,</a:t>
            </a:r>
            <a:r>
              <a:rPr sz="1200" spc="500" dirty="0">
                <a:latin typeface="Arial"/>
                <a:cs typeface="Arial"/>
              </a:rPr>
              <a:t> </a:t>
            </a:r>
            <a:r>
              <a:rPr sz="1200" b="1" dirty="0">
                <a:latin typeface="Arial"/>
                <a:cs typeface="Arial"/>
              </a:rPr>
              <a:t>657</a:t>
            </a:r>
            <a:r>
              <a:rPr sz="1200" b="1" spc="-30" dirty="0">
                <a:latin typeface="Arial"/>
                <a:cs typeface="Arial"/>
              </a:rPr>
              <a:t> </a:t>
            </a:r>
            <a:r>
              <a:rPr sz="1200" dirty="0">
                <a:latin typeface="Arial"/>
                <a:cs typeface="Arial"/>
              </a:rPr>
              <a:t>Devlet</a:t>
            </a:r>
            <a:r>
              <a:rPr sz="1200" spc="-20" dirty="0">
                <a:latin typeface="Arial"/>
                <a:cs typeface="Arial"/>
              </a:rPr>
              <a:t> </a:t>
            </a:r>
            <a:r>
              <a:rPr sz="1200" dirty="0">
                <a:latin typeface="Arial"/>
                <a:cs typeface="Arial"/>
              </a:rPr>
              <a:t>Personeli</a:t>
            </a:r>
            <a:r>
              <a:rPr sz="1200" spc="-45" dirty="0">
                <a:latin typeface="Arial"/>
                <a:cs typeface="Arial"/>
              </a:rPr>
              <a:t> </a:t>
            </a:r>
            <a:r>
              <a:rPr sz="1200" spc="-10" dirty="0">
                <a:latin typeface="Arial"/>
                <a:cs typeface="Arial"/>
              </a:rPr>
              <a:t>Kanunu </a:t>
            </a:r>
            <a:r>
              <a:rPr sz="1200" b="1" dirty="0">
                <a:latin typeface="Arial"/>
                <a:cs typeface="Arial"/>
              </a:rPr>
              <a:t>4734</a:t>
            </a:r>
            <a:r>
              <a:rPr sz="1200" b="1" spc="15" dirty="0">
                <a:latin typeface="Arial"/>
                <a:cs typeface="Arial"/>
              </a:rPr>
              <a:t> </a:t>
            </a:r>
            <a:r>
              <a:rPr sz="1200" b="1" dirty="0">
                <a:latin typeface="Arial"/>
                <a:cs typeface="Arial"/>
              </a:rPr>
              <a:t>ve</a:t>
            </a:r>
            <a:r>
              <a:rPr sz="1200" b="1" spc="15" dirty="0">
                <a:latin typeface="Arial"/>
                <a:cs typeface="Arial"/>
              </a:rPr>
              <a:t> </a:t>
            </a:r>
            <a:r>
              <a:rPr sz="1200" b="1" dirty="0">
                <a:latin typeface="Arial"/>
                <a:cs typeface="Arial"/>
              </a:rPr>
              <a:t>4735</a:t>
            </a:r>
            <a:r>
              <a:rPr sz="1200" b="1" spc="290" dirty="0">
                <a:latin typeface="Arial"/>
                <a:cs typeface="Arial"/>
              </a:rPr>
              <a:t> </a:t>
            </a:r>
            <a:r>
              <a:rPr sz="1200" dirty="0">
                <a:latin typeface="Arial"/>
                <a:cs typeface="Arial"/>
              </a:rPr>
              <a:t>Kamu</a:t>
            </a:r>
            <a:r>
              <a:rPr sz="1200" spc="-35" dirty="0">
                <a:latin typeface="Arial"/>
                <a:cs typeface="Arial"/>
              </a:rPr>
              <a:t> </a:t>
            </a:r>
            <a:r>
              <a:rPr sz="1200" spc="-20" dirty="0">
                <a:latin typeface="Arial"/>
                <a:cs typeface="Arial"/>
              </a:rPr>
              <a:t>İhale</a:t>
            </a:r>
            <a:endParaRPr sz="1200" dirty="0">
              <a:latin typeface="Arial"/>
              <a:cs typeface="Arial"/>
            </a:endParaRPr>
          </a:p>
          <a:p>
            <a:pPr marL="129539">
              <a:lnSpc>
                <a:spcPct val="100000"/>
              </a:lnSpc>
            </a:pPr>
            <a:r>
              <a:rPr lang="tr-TR" sz="1200" dirty="0">
                <a:latin typeface="Arial"/>
                <a:cs typeface="Arial"/>
              </a:rPr>
              <a:t>    </a:t>
            </a:r>
            <a:r>
              <a:rPr sz="1200" dirty="0" err="1">
                <a:latin typeface="Arial"/>
                <a:cs typeface="Arial"/>
              </a:rPr>
              <a:t>Kanunu</a:t>
            </a:r>
            <a:r>
              <a:rPr sz="1200" spc="-55" dirty="0">
                <a:latin typeface="Arial"/>
                <a:cs typeface="Arial"/>
              </a:rPr>
              <a:t> </a:t>
            </a:r>
            <a:r>
              <a:rPr sz="1200" dirty="0">
                <a:latin typeface="Arial"/>
                <a:cs typeface="Arial"/>
              </a:rPr>
              <a:t>ve</a:t>
            </a:r>
            <a:r>
              <a:rPr sz="1200" spc="-10" dirty="0">
                <a:latin typeface="Arial"/>
                <a:cs typeface="Arial"/>
              </a:rPr>
              <a:t> diğerleri.</a:t>
            </a:r>
            <a:endParaRPr sz="1200" dirty="0">
              <a:latin typeface="Arial"/>
              <a:cs typeface="Arial"/>
            </a:endParaRPr>
          </a:p>
        </p:txBody>
      </p:sp>
      <p:sp>
        <p:nvSpPr>
          <p:cNvPr id="23" name="object 17">
            <a:extLst>
              <a:ext uri="{FF2B5EF4-FFF2-40B4-BE49-F238E27FC236}">
                <a16:creationId xmlns:a16="http://schemas.microsoft.com/office/drawing/2014/main" id="{2E2478D2-15C4-1BA7-1B48-31F5DD5EF43B}"/>
              </a:ext>
            </a:extLst>
          </p:cNvPr>
          <p:cNvSpPr txBox="1"/>
          <p:nvPr/>
        </p:nvSpPr>
        <p:spPr>
          <a:xfrm>
            <a:off x="4897754" y="3317614"/>
            <a:ext cx="2396490" cy="391160"/>
          </a:xfrm>
          <a:prstGeom prst="rect">
            <a:avLst/>
          </a:prstGeom>
        </p:spPr>
        <p:txBody>
          <a:bodyPr vert="horz" wrap="square" lIns="0" tIns="12700" rIns="0" bIns="0" rtlCol="0">
            <a:spAutoFit/>
          </a:bodyPr>
          <a:lstStyle/>
          <a:p>
            <a:pPr marL="314325" marR="5080" indent="-302260">
              <a:lnSpc>
                <a:spcPct val="100000"/>
              </a:lnSpc>
              <a:spcBef>
                <a:spcPts val="100"/>
              </a:spcBef>
            </a:pPr>
            <a:r>
              <a:rPr lang="tr-TR" sz="1200" dirty="0">
                <a:latin typeface="Arial"/>
                <a:cs typeface="Arial"/>
              </a:rPr>
              <a:t>17</a:t>
            </a:r>
            <a:r>
              <a:rPr sz="1200" dirty="0">
                <a:latin typeface="Arial"/>
                <a:cs typeface="Arial"/>
              </a:rPr>
              <a:t>.</a:t>
            </a:r>
            <a:r>
              <a:rPr lang="tr-TR" sz="1200" dirty="0">
                <a:latin typeface="Arial"/>
                <a:cs typeface="Arial"/>
              </a:rPr>
              <a:t>03</a:t>
            </a:r>
            <a:r>
              <a:rPr sz="1200" dirty="0">
                <a:latin typeface="Arial"/>
                <a:cs typeface="Arial"/>
              </a:rPr>
              <a:t>.20</a:t>
            </a:r>
            <a:r>
              <a:rPr lang="tr-TR" sz="1200" dirty="0">
                <a:latin typeface="Arial"/>
                <a:cs typeface="Arial"/>
              </a:rPr>
              <a:t>21</a:t>
            </a:r>
            <a:r>
              <a:rPr sz="1200" spc="220" dirty="0">
                <a:latin typeface="Arial"/>
                <a:cs typeface="Arial"/>
              </a:rPr>
              <a:t> </a:t>
            </a:r>
            <a:r>
              <a:rPr sz="1200" dirty="0">
                <a:latin typeface="Arial"/>
                <a:cs typeface="Arial"/>
              </a:rPr>
              <a:t>tarihinde</a:t>
            </a:r>
            <a:r>
              <a:rPr sz="1200" spc="-80" dirty="0">
                <a:latin typeface="Arial"/>
                <a:cs typeface="Arial"/>
              </a:rPr>
              <a:t> </a:t>
            </a:r>
            <a:r>
              <a:rPr sz="1200" spc="-10" dirty="0">
                <a:latin typeface="Arial"/>
                <a:cs typeface="Arial"/>
              </a:rPr>
              <a:t>Üniversitemiz </a:t>
            </a:r>
            <a:r>
              <a:rPr sz="1200" dirty="0">
                <a:latin typeface="Arial"/>
                <a:cs typeface="Arial"/>
              </a:rPr>
              <a:t>senatosunda</a:t>
            </a:r>
            <a:r>
              <a:rPr sz="1200" spc="-65" dirty="0">
                <a:latin typeface="Arial"/>
                <a:cs typeface="Arial"/>
              </a:rPr>
              <a:t> </a:t>
            </a:r>
            <a:r>
              <a:rPr sz="1200" dirty="0">
                <a:latin typeface="Arial"/>
                <a:cs typeface="Arial"/>
              </a:rPr>
              <a:t>kabul</a:t>
            </a:r>
            <a:r>
              <a:rPr sz="1200" spc="-40" dirty="0">
                <a:latin typeface="Arial"/>
                <a:cs typeface="Arial"/>
              </a:rPr>
              <a:t> </a:t>
            </a:r>
            <a:r>
              <a:rPr sz="1200" spc="-10" dirty="0">
                <a:latin typeface="Arial"/>
                <a:cs typeface="Arial"/>
              </a:rPr>
              <a:t>edilen,</a:t>
            </a:r>
            <a:endParaRPr sz="1200" dirty="0">
              <a:latin typeface="Arial"/>
              <a:cs typeface="Arial"/>
            </a:endParaRPr>
          </a:p>
        </p:txBody>
      </p:sp>
      <p:sp>
        <p:nvSpPr>
          <p:cNvPr id="24" name="object 18">
            <a:extLst>
              <a:ext uri="{FF2B5EF4-FFF2-40B4-BE49-F238E27FC236}">
                <a16:creationId xmlns:a16="http://schemas.microsoft.com/office/drawing/2014/main" id="{7F1C1D0F-5FC1-7BB4-F20E-12697AEB5EF0}"/>
              </a:ext>
            </a:extLst>
          </p:cNvPr>
          <p:cNvSpPr txBox="1"/>
          <p:nvPr/>
        </p:nvSpPr>
        <p:spPr>
          <a:xfrm>
            <a:off x="5228907" y="4022443"/>
            <a:ext cx="1734185" cy="391795"/>
          </a:xfrm>
          <a:prstGeom prst="rect">
            <a:avLst/>
          </a:prstGeom>
        </p:spPr>
        <p:txBody>
          <a:bodyPr vert="horz" wrap="square" lIns="0" tIns="12700" rIns="0" bIns="0" rtlCol="0">
            <a:spAutoFit/>
          </a:bodyPr>
          <a:lstStyle/>
          <a:p>
            <a:pPr marL="12700">
              <a:lnSpc>
                <a:spcPct val="100000"/>
              </a:lnSpc>
              <a:spcBef>
                <a:spcPts val="100"/>
              </a:spcBef>
            </a:pPr>
            <a:r>
              <a:rPr sz="1200" b="1" dirty="0">
                <a:latin typeface="Arial"/>
                <a:cs typeface="Arial"/>
              </a:rPr>
              <a:t>“Adıyaman</a:t>
            </a:r>
            <a:r>
              <a:rPr sz="1200" b="1" spc="-75" dirty="0">
                <a:latin typeface="Arial"/>
                <a:cs typeface="Arial"/>
              </a:rPr>
              <a:t> </a:t>
            </a:r>
            <a:r>
              <a:rPr sz="1200" b="1" spc="-10" dirty="0">
                <a:latin typeface="Arial"/>
                <a:cs typeface="Arial"/>
              </a:rPr>
              <a:t>Üniversitesi</a:t>
            </a:r>
            <a:endParaRPr sz="1200" dirty="0">
              <a:latin typeface="Arial"/>
              <a:cs typeface="Arial"/>
            </a:endParaRPr>
          </a:p>
          <a:p>
            <a:pPr marL="41275">
              <a:lnSpc>
                <a:spcPct val="100000"/>
              </a:lnSpc>
              <a:spcBef>
                <a:spcPts val="5"/>
              </a:spcBef>
            </a:pPr>
            <a:r>
              <a:rPr sz="1200" b="1" spc="-10" dirty="0">
                <a:latin typeface="Arial"/>
                <a:cs typeface="Arial"/>
              </a:rPr>
              <a:t>Kütüphane Yönergesi”</a:t>
            </a:r>
            <a:endParaRPr sz="1200" dirty="0">
              <a:latin typeface="Arial"/>
              <a:cs typeface="Arial"/>
            </a:endParaRPr>
          </a:p>
        </p:txBody>
      </p:sp>
      <p:sp>
        <p:nvSpPr>
          <p:cNvPr id="25" name="object 15">
            <a:extLst>
              <a:ext uri="{FF2B5EF4-FFF2-40B4-BE49-F238E27FC236}">
                <a16:creationId xmlns:a16="http://schemas.microsoft.com/office/drawing/2014/main" id="{5F7E72F5-BC16-E54D-FF58-ADB109C2DCFE}"/>
              </a:ext>
            </a:extLst>
          </p:cNvPr>
          <p:cNvSpPr txBox="1"/>
          <p:nvPr/>
        </p:nvSpPr>
        <p:spPr>
          <a:xfrm>
            <a:off x="7735507" y="3317614"/>
            <a:ext cx="2408555" cy="391160"/>
          </a:xfrm>
          <a:prstGeom prst="rect">
            <a:avLst/>
          </a:prstGeom>
        </p:spPr>
        <p:txBody>
          <a:bodyPr vert="horz" wrap="square" lIns="0" tIns="12700" rIns="0" bIns="0" rtlCol="0">
            <a:spAutoFit/>
          </a:bodyPr>
          <a:lstStyle/>
          <a:p>
            <a:pPr marL="320040" marR="5080" indent="-307975">
              <a:lnSpc>
                <a:spcPct val="100000"/>
              </a:lnSpc>
              <a:spcBef>
                <a:spcPts val="100"/>
              </a:spcBef>
            </a:pPr>
            <a:r>
              <a:rPr sz="1200" dirty="0">
                <a:latin typeface="Arial"/>
                <a:cs typeface="Arial"/>
              </a:rPr>
              <a:t>17.06.2015</a:t>
            </a:r>
            <a:r>
              <a:rPr sz="1200" spc="285" dirty="0">
                <a:latin typeface="Arial"/>
                <a:cs typeface="Arial"/>
              </a:rPr>
              <a:t> </a:t>
            </a:r>
            <a:r>
              <a:rPr sz="1200" dirty="0">
                <a:latin typeface="Arial"/>
                <a:cs typeface="Arial"/>
              </a:rPr>
              <a:t>tarihinde</a:t>
            </a:r>
            <a:r>
              <a:rPr sz="1200" spc="-20" dirty="0">
                <a:latin typeface="Arial"/>
                <a:cs typeface="Arial"/>
              </a:rPr>
              <a:t> </a:t>
            </a:r>
            <a:r>
              <a:rPr sz="1200" spc="-10" dirty="0">
                <a:latin typeface="Arial"/>
                <a:cs typeface="Arial"/>
              </a:rPr>
              <a:t>Üniversitemiz </a:t>
            </a:r>
            <a:r>
              <a:rPr sz="1200" dirty="0">
                <a:latin typeface="Arial"/>
                <a:cs typeface="Arial"/>
              </a:rPr>
              <a:t>senatosunda</a:t>
            </a:r>
            <a:r>
              <a:rPr sz="1200" spc="-65" dirty="0">
                <a:latin typeface="Arial"/>
                <a:cs typeface="Arial"/>
              </a:rPr>
              <a:t> </a:t>
            </a:r>
            <a:r>
              <a:rPr sz="1200" dirty="0">
                <a:latin typeface="Arial"/>
                <a:cs typeface="Arial"/>
              </a:rPr>
              <a:t>kabul</a:t>
            </a:r>
            <a:r>
              <a:rPr sz="1200" spc="-40" dirty="0">
                <a:latin typeface="Arial"/>
                <a:cs typeface="Arial"/>
              </a:rPr>
              <a:t> </a:t>
            </a:r>
            <a:r>
              <a:rPr sz="1200" spc="-10" dirty="0">
                <a:latin typeface="Arial"/>
                <a:cs typeface="Arial"/>
              </a:rPr>
              <a:t>edilen,</a:t>
            </a:r>
            <a:endParaRPr sz="1200" dirty="0">
              <a:latin typeface="Arial"/>
              <a:cs typeface="Arial"/>
            </a:endParaRPr>
          </a:p>
        </p:txBody>
      </p:sp>
      <p:sp>
        <p:nvSpPr>
          <p:cNvPr id="26" name="object 16">
            <a:extLst>
              <a:ext uri="{FF2B5EF4-FFF2-40B4-BE49-F238E27FC236}">
                <a16:creationId xmlns:a16="http://schemas.microsoft.com/office/drawing/2014/main" id="{BD20F3B7-68BB-157A-7433-DDADFD639D08}"/>
              </a:ext>
            </a:extLst>
          </p:cNvPr>
          <p:cNvSpPr txBox="1"/>
          <p:nvPr/>
        </p:nvSpPr>
        <p:spPr>
          <a:xfrm>
            <a:off x="7968107" y="4022443"/>
            <a:ext cx="2087880" cy="575310"/>
          </a:xfrm>
          <a:prstGeom prst="rect">
            <a:avLst/>
          </a:prstGeom>
        </p:spPr>
        <p:txBody>
          <a:bodyPr vert="horz" wrap="square" lIns="0" tIns="12700" rIns="0" bIns="0" rtlCol="0">
            <a:spAutoFit/>
          </a:bodyPr>
          <a:lstStyle/>
          <a:p>
            <a:pPr marL="12065" marR="5080">
              <a:lnSpc>
                <a:spcPct val="100000"/>
              </a:lnSpc>
              <a:spcBef>
                <a:spcPts val="100"/>
              </a:spcBef>
            </a:pPr>
            <a:r>
              <a:rPr sz="1200" dirty="0">
                <a:latin typeface="Arial"/>
                <a:cs typeface="Arial"/>
              </a:rPr>
              <a:t>“Adıyaman</a:t>
            </a:r>
            <a:r>
              <a:rPr sz="1200" spc="-5" dirty="0">
                <a:latin typeface="Arial"/>
                <a:cs typeface="Arial"/>
              </a:rPr>
              <a:t> </a:t>
            </a:r>
            <a:r>
              <a:rPr sz="1200" spc="-10" dirty="0">
                <a:latin typeface="Arial"/>
                <a:cs typeface="Arial"/>
              </a:rPr>
              <a:t>Üniversitesi</a:t>
            </a:r>
            <a:r>
              <a:rPr sz="1200" spc="-75" dirty="0">
                <a:latin typeface="Arial"/>
                <a:cs typeface="Arial"/>
              </a:rPr>
              <a:t> </a:t>
            </a:r>
            <a:r>
              <a:rPr sz="1200" spc="-20" dirty="0">
                <a:latin typeface="Arial"/>
                <a:cs typeface="Arial"/>
              </a:rPr>
              <a:t>Açık </a:t>
            </a:r>
            <a:r>
              <a:rPr sz="1200" dirty="0">
                <a:latin typeface="Arial"/>
                <a:cs typeface="Arial"/>
              </a:rPr>
              <a:t>Erişim</a:t>
            </a:r>
            <a:r>
              <a:rPr sz="1200" spc="-20" dirty="0">
                <a:latin typeface="Arial"/>
                <a:cs typeface="Arial"/>
              </a:rPr>
              <a:t> </a:t>
            </a:r>
            <a:r>
              <a:rPr sz="1200" dirty="0">
                <a:latin typeface="Arial"/>
                <a:cs typeface="Arial"/>
              </a:rPr>
              <a:t>ve</a:t>
            </a:r>
            <a:r>
              <a:rPr sz="1200" spc="20" dirty="0">
                <a:latin typeface="Arial"/>
                <a:cs typeface="Arial"/>
              </a:rPr>
              <a:t> </a:t>
            </a:r>
            <a:r>
              <a:rPr sz="1200" spc="-10" dirty="0">
                <a:latin typeface="Arial"/>
                <a:cs typeface="Arial"/>
              </a:rPr>
              <a:t>Kurumsal</a:t>
            </a:r>
            <a:r>
              <a:rPr sz="1200" spc="-55" dirty="0">
                <a:latin typeface="Arial"/>
                <a:cs typeface="Arial"/>
              </a:rPr>
              <a:t> </a:t>
            </a:r>
            <a:r>
              <a:rPr sz="1200" spc="-10" dirty="0">
                <a:latin typeface="Arial"/>
                <a:cs typeface="Arial"/>
              </a:rPr>
              <a:t>Arşiv Politikası’’</a:t>
            </a:r>
            <a:endParaRPr sz="1200" dirty="0">
              <a:latin typeface="Arial"/>
              <a:cs typeface="Arial"/>
            </a:endParaRPr>
          </a:p>
        </p:txBody>
      </p:sp>
      <p:sp>
        <p:nvSpPr>
          <p:cNvPr id="28" name="Metin kutusu 27">
            <a:extLst>
              <a:ext uri="{FF2B5EF4-FFF2-40B4-BE49-F238E27FC236}">
                <a16:creationId xmlns:a16="http://schemas.microsoft.com/office/drawing/2014/main" id="{E2279A16-B618-2845-AB14-6616E995FF72}"/>
              </a:ext>
            </a:extLst>
          </p:cNvPr>
          <p:cNvSpPr txBox="1"/>
          <p:nvPr/>
        </p:nvSpPr>
        <p:spPr>
          <a:xfrm>
            <a:off x="3111880" y="645010"/>
            <a:ext cx="6102990" cy="369332"/>
          </a:xfrm>
          <a:prstGeom prst="rect">
            <a:avLst/>
          </a:prstGeom>
          <a:noFill/>
        </p:spPr>
        <p:txBody>
          <a:bodyPr wrap="square">
            <a:spAutoFit/>
          </a:bodyPr>
          <a:lstStyle/>
          <a:p>
            <a:pPr algn="ctr"/>
            <a:r>
              <a:rPr lang="tr-TR" b="1" spc="-40" dirty="0">
                <a:solidFill>
                  <a:schemeClr val="accent1"/>
                </a:solidFill>
                <a:latin typeface="Times New Roman" panose="02020603050405020304" pitchFamily="18" charset="0"/>
                <a:cs typeface="Times New Roman" panose="02020603050405020304" pitchFamily="18" charset="0"/>
              </a:rPr>
              <a:t>YASAL</a:t>
            </a:r>
            <a:r>
              <a:rPr lang="tr-TR" b="1" spc="-200" dirty="0">
                <a:solidFill>
                  <a:schemeClr val="accent1"/>
                </a:solidFill>
                <a:latin typeface="Times New Roman" panose="02020603050405020304" pitchFamily="18" charset="0"/>
                <a:cs typeface="Times New Roman" panose="02020603050405020304" pitchFamily="18" charset="0"/>
              </a:rPr>
              <a:t> </a:t>
            </a:r>
            <a:r>
              <a:rPr lang="tr-TR" b="1" spc="-65" dirty="0">
                <a:solidFill>
                  <a:schemeClr val="accent1"/>
                </a:solidFill>
                <a:latin typeface="Times New Roman" panose="02020603050405020304" pitchFamily="18" charset="0"/>
                <a:cs typeface="Times New Roman" panose="02020603050405020304" pitchFamily="18" charset="0"/>
              </a:rPr>
              <a:t>DAYANAKLAR</a:t>
            </a:r>
            <a:endParaRPr lang="tr-TR" b="1" dirty="0">
              <a:solidFill>
                <a:schemeClr val="accent1"/>
              </a:solidFill>
              <a:latin typeface="Times New Roman" panose="02020603050405020304" pitchFamily="18" charset="0"/>
              <a:cs typeface="Times New Roman" panose="02020603050405020304" pitchFamily="18" charset="0"/>
            </a:endParaRPr>
          </a:p>
        </p:txBody>
      </p:sp>
      <p:sp>
        <p:nvSpPr>
          <p:cNvPr id="14" name="Metin kutusu 13">
            <a:extLst>
              <a:ext uri="{FF2B5EF4-FFF2-40B4-BE49-F238E27FC236}">
                <a16:creationId xmlns:a16="http://schemas.microsoft.com/office/drawing/2014/main" id="{E6809532-0250-CD9A-47D9-A7987EC145F7}"/>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141660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9B66802E-6799-0642-04F4-8899313FD7BB}"/>
              </a:ext>
            </a:extLst>
          </p:cNvPr>
          <p:cNvSpPr txBox="1"/>
          <p:nvPr/>
        </p:nvSpPr>
        <p:spPr>
          <a:xfrm>
            <a:off x="2007226" y="954055"/>
            <a:ext cx="8403512" cy="2080057"/>
          </a:xfrm>
          <a:prstGeom prst="rect">
            <a:avLst/>
          </a:prstGeom>
        </p:spPr>
        <p:txBody>
          <a:bodyPr vert="horz" wrap="square" lIns="0" tIns="12700" rIns="0" bIns="0" rtlCol="0">
            <a:spAutoFit/>
          </a:bodyPr>
          <a:lstStyle/>
          <a:p>
            <a:pPr marL="12700" marR="5080" algn="just">
              <a:lnSpc>
                <a:spcPct val="100000"/>
              </a:lnSpc>
              <a:spcBef>
                <a:spcPts val="100"/>
              </a:spcBef>
            </a:pPr>
            <a:r>
              <a:rPr sz="1800" b="1" u="sng" dirty="0">
                <a:solidFill>
                  <a:schemeClr val="accent1">
                    <a:lumMod val="50000"/>
                  </a:schemeClr>
                </a:solidFill>
                <a:uFill>
                  <a:solidFill>
                    <a:srgbClr val="974707"/>
                  </a:solidFill>
                </a:uFill>
                <a:latin typeface="Times New Roman"/>
                <a:cs typeface="Times New Roman"/>
              </a:rPr>
              <a:t>Komisyon;</a:t>
            </a:r>
            <a:r>
              <a:rPr sz="1800" b="1" u="none" spc="360" dirty="0">
                <a:solidFill>
                  <a:schemeClr val="accent1">
                    <a:lumMod val="50000"/>
                  </a:schemeClr>
                </a:solidFill>
                <a:latin typeface="Times New Roman"/>
                <a:cs typeface="Times New Roman"/>
              </a:rPr>
              <a:t> </a:t>
            </a:r>
            <a:r>
              <a:rPr sz="1800" u="none" dirty="0">
                <a:latin typeface="Times New Roman"/>
                <a:cs typeface="Times New Roman"/>
              </a:rPr>
              <a:t>Kütüphane</a:t>
            </a:r>
            <a:r>
              <a:rPr sz="1800" u="none" spc="370" dirty="0">
                <a:latin typeface="Times New Roman"/>
                <a:cs typeface="Times New Roman"/>
              </a:rPr>
              <a:t> </a:t>
            </a:r>
            <a:r>
              <a:rPr sz="1800" u="none" dirty="0">
                <a:latin typeface="Times New Roman"/>
                <a:cs typeface="Times New Roman"/>
              </a:rPr>
              <a:t>koleksiyonunda</a:t>
            </a:r>
            <a:r>
              <a:rPr sz="1800" u="none" spc="370" dirty="0">
                <a:latin typeface="Times New Roman"/>
                <a:cs typeface="Times New Roman"/>
              </a:rPr>
              <a:t> </a:t>
            </a:r>
            <a:r>
              <a:rPr sz="1800" u="none" dirty="0">
                <a:latin typeface="Times New Roman"/>
                <a:cs typeface="Times New Roman"/>
              </a:rPr>
              <a:t>bulunması</a:t>
            </a:r>
            <a:r>
              <a:rPr sz="1800" u="none" spc="360" dirty="0">
                <a:latin typeface="Times New Roman"/>
                <a:cs typeface="Times New Roman"/>
              </a:rPr>
              <a:t> </a:t>
            </a:r>
            <a:r>
              <a:rPr sz="1800" u="none" dirty="0">
                <a:latin typeface="Times New Roman"/>
                <a:cs typeface="Times New Roman"/>
              </a:rPr>
              <a:t>için</a:t>
            </a:r>
            <a:r>
              <a:rPr sz="1800" u="none" spc="355" dirty="0">
                <a:latin typeface="Times New Roman"/>
                <a:cs typeface="Times New Roman"/>
              </a:rPr>
              <a:t> </a:t>
            </a:r>
            <a:r>
              <a:rPr sz="1800" u="none" dirty="0">
                <a:latin typeface="Times New Roman"/>
                <a:cs typeface="Times New Roman"/>
              </a:rPr>
              <a:t>istekte</a:t>
            </a:r>
            <a:r>
              <a:rPr sz="1800" u="none" spc="360" dirty="0">
                <a:latin typeface="Times New Roman"/>
                <a:cs typeface="Times New Roman"/>
              </a:rPr>
              <a:t> </a:t>
            </a:r>
            <a:r>
              <a:rPr sz="1800" u="none" dirty="0">
                <a:latin typeface="Times New Roman"/>
                <a:cs typeface="Times New Roman"/>
              </a:rPr>
              <a:t>bulunulan</a:t>
            </a:r>
            <a:r>
              <a:rPr sz="1800" u="none" spc="355" dirty="0">
                <a:latin typeface="Times New Roman"/>
                <a:cs typeface="Times New Roman"/>
              </a:rPr>
              <a:t> </a:t>
            </a:r>
            <a:r>
              <a:rPr sz="1800" u="none" spc="-10" dirty="0">
                <a:latin typeface="Times New Roman"/>
                <a:cs typeface="Times New Roman"/>
              </a:rPr>
              <a:t>yayınların </a:t>
            </a:r>
            <a:r>
              <a:rPr sz="1800" u="none" dirty="0">
                <a:latin typeface="Times New Roman"/>
                <a:cs typeface="Times New Roman"/>
              </a:rPr>
              <a:t>seçimini</a:t>
            </a:r>
            <a:r>
              <a:rPr sz="1800" u="none" spc="204" dirty="0">
                <a:latin typeface="Times New Roman"/>
                <a:cs typeface="Times New Roman"/>
              </a:rPr>
              <a:t> </a:t>
            </a:r>
            <a:r>
              <a:rPr sz="1800" u="none" dirty="0">
                <a:latin typeface="Times New Roman"/>
                <a:cs typeface="Times New Roman"/>
              </a:rPr>
              <a:t>yapar,</a:t>
            </a:r>
            <a:r>
              <a:rPr sz="1800" u="none" spc="200" dirty="0">
                <a:latin typeface="Times New Roman"/>
                <a:cs typeface="Times New Roman"/>
              </a:rPr>
              <a:t> </a:t>
            </a:r>
            <a:r>
              <a:rPr sz="1800" u="none" dirty="0">
                <a:latin typeface="Times New Roman"/>
                <a:cs typeface="Times New Roman"/>
              </a:rPr>
              <a:t>kütüphane</a:t>
            </a:r>
            <a:r>
              <a:rPr sz="1800" u="none" spc="220" dirty="0">
                <a:latin typeface="Times New Roman"/>
                <a:cs typeface="Times New Roman"/>
              </a:rPr>
              <a:t> </a:t>
            </a:r>
            <a:r>
              <a:rPr sz="1800" u="none" dirty="0">
                <a:latin typeface="Times New Roman"/>
                <a:cs typeface="Times New Roman"/>
              </a:rPr>
              <a:t>hizmetlerinin</a:t>
            </a:r>
            <a:r>
              <a:rPr sz="1800" u="none" spc="225" dirty="0">
                <a:latin typeface="Times New Roman"/>
                <a:cs typeface="Times New Roman"/>
              </a:rPr>
              <a:t> </a:t>
            </a:r>
            <a:r>
              <a:rPr sz="1800" u="none" dirty="0">
                <a:latin typeface="Times New Roman"/>
                <a:cs typeface="Times New Roman"/>
              </a:rPr>
              <a:t>gelişen</a:t>
            </a:r>
            <a:r>
              <a:rPr sz="1800" u="none" spc="210" dirty="0">
                <a:latin typeface="Times New Roman"/>
                <a:cs typeface="Times New Roman"/>
              </a:rPr>
              <a:t> </a:t>
            </a:r>
            <a:r>
              <a:rPr sz="1800" u="none" dirty="0">
                <a:latin typeface="Times New Roman"/>
                <a:cs typeface="Times New Roman"/>
              </a:rPr>
              <a:t>sistemlere</a:t>
            </a:r>
            <a:r>
              <a:rPr sz="1800" u="none" spc="210" dirty="0">
                <a:latin typeface="Times New Roman"/>
                <a:cs typeface="Times New Roman"/>
              </a:rPr>
              <a:t> </a:t>
            </a:r>
            <a:r>
              <a:rPr sz="1800" u="none" dirty="0">
                <a:latin typeface="Times New Roman"/>
                <a:cs typeface="Times New Roman"/>
              </a:rPr>
              <a:t>uyumlanarak</a:t>
            </a:r>
            <a:r>
              <a:rPr sz="1800" u="none" spc="215" dirty="0">
                <a:latin typeface="Times New Roman"/>
                <a:cs typeface="Times New Roman"/>
              </a:rPr>
              <a:t> </a:t>
            </a:r>
            <a:r>
              <a:rPr sz="1800" u="none" spc="-10" dirty="0">
                <a:latin typeface="Times New Roman"/>
                <a:cs typeface="Times New Roman"/>
              </a:rPr>
              <a:t>yürütülmesi </a:t>
            </a:r>
            <a:r>
              <a:rPr sz="1800" u="none" dirty="0">
                <a:latin typeface="Times New Roman"/>
                <a:cs typeface="Times New Roman"/>
              </a:rPr>
              <a:t>ve</a:t>
            </a:r>
            <a:r>
              <a:rPr sz="1800" u="none" spc="235" dirty="0">
                <a:latin typeface="Times New Roman"/>
                <a:cs typeface="Times New Roman"/>
              </a:rPr>
              <a:t> </a:t>
            </a:r>
            <a:r>
              <a:rPr sz="1800" u="none" dirty="0">
                <a:latin typeface="Times New Roman"/>
                <a:cs typeface="Times New Roman"/>
              </a:rPr>
              <a:t>kütüphanenin</a:t>
            </a:r>
            <a:r>
              <a:rPr sz="1800" u="none" spc="225" dirty="0">
                <a:latin typeface="Times New Roman"/>
                <a:cs typeface="Times New Roman"/>
              </a:rPr>
              <a:t> </a:t>
            </a:r>
            <a:r>
              <a:rPr sz="1800" u="none" dirty="0">
                <a:latin typeface="Times New Roman"/>
                <a:cs typeface="Times New Roman"/>
              </a:rPr>
              <a:t>sürekli</a:t>
            </a:r>
            <a:r>
              <a:rPr sz="1800" u="none" spc="245" dirty="0">
                <a:latin typeface="Times New Roman"/>
                <a:cs typeface="Times New Roman"/>
              </a:rPr>
              <a:t> </a:t>
            </a:r>
            <a:r>
              <a:rPr sz="1800" u="none" dirty="0">
                <a:latin typeface="Times New Roman"/>
                <a:cs typeface="Times New Roman"/>
              </a:rPr>
              <a:t>gelişimine</a:t>
            </a:r>
            <a:r>
              <a:rPr sz="1800" u="none" spc="220" dirty="0">
                <a:latin typeface="Times New Roman"/>
                <a:cs typeface="Times New Roman"/>
              </a:rPr>
              <a:t> </a:t>
            </a:r>
            <a:r>
              <a:rPr sz="1800" u="none" dirty="0">
                <a:latin typeface="Times New Roman"/>
                <a:cs typeface="Times New Roman"/>
              </a:rPr>
              <a:t>yönelik</a:t>
            </a:r>
            <a:r>
              <a:rPr sz="1800" u="none" spc="235" dirty="0">
                <a:latin typeface="Times New Roman"/>
                <a:cs typeface="Times New Roman"/>
              </a:rPr>
              <a:t> </a:t>
            </a:r>
            <a:r>
              <a:rPr sz="1800" u="none" dirty="0">
                <a:latin typeface="Times New Roman"/>
                <a:cs typeface="Times New Roman"/>
              </a:rPr>
              <a:t>olarak</a:t>
            </a:r>
            <a:r>
              <a:rPr sz="1800" u="none" spc="220" dirty="0">
                <a:latin typeface="Times New Roman"/>
                <a:cs typeface="Times New Roman"/>
              </a:rPr>
              <a:t> </a:t>
            </a:r>
            <a:r>
              <a:rPr sz="1800" u="none" dirty="0">
                <a:latin typeface="Times New Roman"/>
                <a:cs typeface="Times New Roman"/>
              </a:rPr>
              <a:t>yapılması</a:t>
            </a:r>
            <a:r>
              <a:rPr sz="1800" u="none" spc="235" dirty="0">
                <a:latin typeface="Times New Roman"/>
                <a:cs typeface="Times New Roman"/>
              </a:rPr>
              <a:t> </a:t>
            </a:r>
            <a:r>
              <a:rPr sz="1800" u="none" dirty="0">
                <a:latin typeface="Times New Roman"/>
                <a:cs typeface="Times New Roman"/>
              </a:rPr>
              <a:t>gerekenleri</a:t>
            </a:r>
            <a:r>
              <a:rPr sz="1800" u="none" spc="240" dirty="0">
                <a:latin typeface="Times New Roman"/>
                <a:cs typeface="Times New Roman"/>
              </a:rPr>
              <a:t> </a:t>
            </a:r>
            <a:r>
              <a:rPr sz="1800" u="none" spc="-10" dirty="0">
                <a:latin typeface="Times New Roman"/>
                <a:cs typeface="Times New Roman"/>
              </a:rPr>
              <a:t>belirleyerek </a:t>
            </a:r>
            <a:r>
              <a:rPr sz="1800" u="none" dirty="0">
                <a:latin typeface="Times New Roman"/>
                <a:cs typeface="Times New Roman"/>
              </a:rPr>
              <a:t>önerilerde</a:t>
            </a:r>
            <a:r>
              <a:rPr sz="1800" u="none" spc="-65" dirty="0">
                <a:latin typeface="Times New Roman"/>
                <a:cs typeface="Times New Roman"/>
              </a:rPr>
              <a:t> </a:t>
            </a:r>
            <a:r>
              <a:rPr sz="1800" u="none" spc="-10" dirty="0">
                <a:latin typeface="Times New Roman"/>
                <a:cs typeface="Times New Roman"/>
              </a:rPr>
              <a:t>bulunur.</a:t>
            </a:r>
            <a:endParaRPr sz="1800" dirty="0">
              <a:latin typeface="Times New Roman"/>
              <a:cs typeface="Times New Roman"/>
            </a:endParaRPr>
          </a:p>
          <a:p>
            <a:pPr>
              <a:lnSpc>
                <a:spcPct val="100000"/>
              </a:lnSpc>
              <a:spcBef>
                <a:spcPts val="955"/>
              </a:spcBef>
            </a:pPr>
            <a:endParaRPr sz="1800" dirty="0">
              <a:latin typeface="Times New Roman"/>
              <a:cs typeface="Times New Roman"/>
            </a:endParaRPr>
          </a:p>
          <a:p>
            <a:pPr marL="12700" algn="just">
              <a:lnSpc>
                <a:spcPct val="100000"/>
              </a:lnSpc>
            </a:pPr>
            <a:r>
              <a:rPr sz="1800" b="1" u="sng" dirty="0">
                <a:solidFill>
                  <a:schemeClr val="accent1">
                    <a:lumMod val="50000"/>
                  </a:schemeClr>
                </a:solidFill>
                <a:uFill>
                  <a:solidFill>
                    <a:srgbClr val="974707"/>
                  </a:solidFill>
                </a:uFill>
                <a:latin typeface="Times New Roman"/>
                <a:cs typeface="Times New Roman"/>
              </a:rPr>
              <a:t>Kütüphane</a:t>
            </a:r>
            <a:r>
              <a:rPr sz="1800" b="1" u="sng" spc="220" dirty="0">
                <a:solidFill>
                  <a:schemeClr val="accent1">
                    <a:lumMod val="50000"/>
                  </a:schemeClr>
                </a:solidFill>
                <a:uFill>
                  <a:solidFill>
                    <a:srgbClr val="974707"/>
                  </a:solidFill>
                </a:uFill>
                <a:latin typeface="Times New Roman"/>
                <a:cs typeface="Times New Roman"/>
              </a:rPr>
              <a:t> </a:t>
            </a:r>
            <a:r>
              <a:rPr sz="1800" b="1" u="sng" dirty="0">
                <a:solidFill>
                  <a:schemeClr val="accent1">
                    <a:lumMod val="50000"/>
                  </a:schemeClr>
                </a:solidFill>
                <a:uFill>
                  <a:solidFill>
                    <a:srgbClr val="974707"/>
                  </a:solidFill>
                </a:uFill>
                <a:latin typeface="Times New Roman"/>
                <a:cs typeface="Times New Roman"/>
              </a:rPr>
              <a:t>Komisyonu</a:t>
            </a:r>
            <a:r>
              <a:rPr sz="1800" b="1" u="none" dirty="0">
                <a:solidFill>
                  <a:schemeClr val="accent1">
                    <a:lumMod val="50000"/>
                  </a:schemeClr>
                </a:solidFill>
                <a:latin typeface="Times New Roman"/>
                <a:cs typeface="Times New Roman"/>
              </a:rPr>
              <a:t>;</a:t>
            </a:r>
            <a:r>
              <a:rPr sz="1800" b="1" u="none" spc="225" dirty="0">
                <a:solidFill>
                  <a:schemeClr val="accent1">
                    <a:lumMod val="50000"/>
                  </a:schemeClr>
                </a:solidFill>
                <a:latin typeface="Times New Roman"/>
                <a:cs typeface="Times New Roman"/>
              </a:rPr>
              <a:t> </a:t>
            </a:r>
            <a:r>
              <a:rPr sz="1800" u="none" dirty="0" err="1">
                <a:latin typeface="Times New Roman"/>
                <a:cs typeface="Times New Roman"/>
              </a:rPr>
              <a:t>Üniversite</a:t>
            </a:r>
            <a:r>
              <a:rPr sz="1800" u="none" spc="235" dirty="0">
                <a:latin typeface="Times New Roman"/>
                <a:cs typeface="Times New Roman"/>
              </a:rPr>
              <a:t> </a:t>
            </a:r>
            <a:r>
              <a:rPr sz="1800" u="none" dirty="0" err="1">
                <a:latin typeface="Times New Roman"/>
                <a:cs typeface="Times New Roman"/>
              </a:rPr>
              <a:t>Senato</a:t>
            </a:r>
            <a:r>
              <a:rPr lang="tr-TR" sz="1800" u="none" dirty="0">
                <a:latin typeface="Times New Roman"/>
                <a:cs typeface="Times New Roman"/>
              </a:rPr>
              <a:t>su</a:t>
            </a:r>
            <a:r>
              <a:rPr sz="1800" u="none" spc="229" dirty="0">
                <a:latin typeface="Times New Roman"/>
                <a:cs typeface="Times New Roman"/>
              </a:rPr>
              <a:t> </a:t>
            </a:r>
            <a:r>
              <a:rPr sz="1800" u="none" dirty="0">
                <a:latin typeface="Times New Roman"/>
                <a:cs typeface="Times New Roman"/>
              </a:rPr>
              <a:t>tarafından</a:t>
            </a:r>
            <a:r>
              <a:rPr sz="1800" u="none" spc="229" dirty="0">
                <a:latin typeface="Times New Roman"/>
                <a:cs typeface="Times New Roman"/>
              </a:rPr>
              <a:t> </a:t>
            </a:r>
            <a:r>
              <a:rPr sz="1800" u="none" dirty="0">
                <a:latin typeface="Times New Roman"/>
                <a:cs typeface="Times New Roman"/>
              </a:rPr>
              <a:t>3</a:t>
            </a:r>
            <a:r>
              <a:rPr sz="1800" u="none" spc="225" dirty="0">
                <a:latin typeface="Times New Roman"/>
                <a:cs typeface="Times New Roman"/>
              </a:rPr>
              <a:t> </a:t>
            </a:r>
            <a:r>
              <a:rPr sz="1800" u="none" dirty="0">
                <a:latin typeface="Times New Roman"/>
                <a:cs typeface="Times New Roman"/>
              </a:rPr>
              <a:t>(üç)</a:t>
            </a:r>
            <a:r>
              <a:rPr sz="1800" u="none" spc="204" dirty="0">
                <a:latin typeface="Times New Roman"/>
                <a:cs typeface="Times New Roman"/>
              </a:rPr>
              <a:t> </a:t>
            </a:r>
            <a:r>
              <a:rPr sz="1800" u="none" dirty="0">
                <a:latin typeface="Times New Roman"/>
                <a:cs typeface="Times New Roman"/>
              </a:rPr>
              <a:t>yıl</a:t>
            </a:r>
            <a:r>
              <a:rPr sz="1800" u="none" spc="229" dirty="0">
                <a:latin typeface="Times New Roman"/>
                <a:cs typeface="Times New Roman"/>
              </a:rPr>
              <a:t> </a:t>
            </a:r>
            <a:r>
              <a:rPr sz="1800" u="none" dirty="0">
                <a:latin typeface="Times New Roman"/>
                <a:cs typeface="Times New Roman"/>
              </a:rPr>
              <a:t>için</a:t>
            </a:r>
            <a:r>
              <a:rPr sz="1800" u="none" spc="225" dirty="0">
                <a:latin typeface="Times New Roman"/>
                <a:cs typeface="Times New Roman"/>
              </a:rPr>
              <a:t> </a:t>
            </a:r>
            <a:r>
              <a:rPr sz="1800" u="none" dirty="0">
                <a:latin typeface="Times New Roman"/>
                <a:cs typeface="Times New Roman"/>
              </a:rPr>
              <a:t>seçilen</a:t>
            </a:r>
            <a:r>
              <a:rPr sz="1800" u="none" spc="229" dirty="0">
                <a:latin typeface="Times New Roman"/>
                <a:cs typeface="Times New Roman"/>
              </a:rPr>
              <a:t> </a:t>
            </a:r>
            <a:r>
              <a:rPr sz="1800" u="none" dirty="0">
                <a:latin typeface="Times New Roman"/>
                <a:cs typeface="Times New Roman"/>
              </a:rPr>
              <a:t>1</a:t>
            </a:r>
            <a:r>
              <a:rPr sz="1800" u="none" spc="215" dirty="0">
                <a:latin typeface="Times New Roman"/>
                <a:cs typeface="Times New Roman"/>
              </a:rPr>
              <a:t> </a:t>
            </a:r>
            <a:r>
              <a:rPr sz="1800" u="none" spc="-10" dirty="0">
                <a:latin typeface="Times New Roman"/>
                <a:cs typeface="Times New Roman"/>
              </a:rPr>
              <a:t>(bir)</a:t>
            </a:r>
            <a:endParaRPr sz="1800" dirty="0">
              <a:latin typeface="Times New Roman"/>
              <a:cs typeface="Times New Roman"/>
            </a:endParaRPr>
          </a:p>
          <a:p>
            <a:pPr marL="12700" algn="just">
              <a:lnSpc>
                <a:spcPct val="100000"/>
              </a:lnSpc>
            </a:pPr>
            <a:r>
              <a:rPr sz="1800" dirty="0">
                <a:latin typeface="Times New Roman"/>
                <a:cs typeface="Times New Roman"/>
              </a:rPr>
              <a:t>başkan</a:t>
            </a:r>
            <a:r>
              <a:rPr sz="1800" spc="-20" dirty="0">
                <a:latin typeface="Times New Roman"/>
                <a:cs typeface="Times New Roman"/>
              </a:rPr>
              <a:t> </a:t>
            </a:r>
            <a:r>
              <a:rPr sz="1800" dirty="0">
                <a:latin typeface="Times New Roman"/>
                <a:cs typeface="Times New Roman"/>
              </a:rPr>
              <a:t>ve</a:t>
            </a:r>
            <a:r>
              <a:rPr sz="1800" spc="5" dirty="0">
                <a:latin typeface="Times New Roman"/>
                <a:cs typeface="Times New Roman"/>
              </a:rPr>
              <a:t> </a:t>
            </a:r>
            <a:r>
              <a:rPr sz="1800" dirty="0">
                <a:latin typeface="Times New Roman"/>
                <a:cs typeface="Times New Roman"/>
              </a:rPr>
              <a:t>en</a:t>
            </a:r>
            <a:r>
              <a:rPr sz="1800" spc="-5" dirty="0">
                <a:latin typeface="Times New Roman"/>
                <a:cs typeface="Times New Roman"/>
              </a:rPr>
              <a:t> </a:t>
            </a:r>
            <a:r>
              <a:rPr sz="1800" dirty="0">
                <a:latin typeface="Times New Roman"/>
                <a:cs typeface="Times New Roman"/>
              </a:rPr>
              <a:t>az</a:t>
            </a:r>
            <a:r>
              <a:rPr sz="1800" spc="-5" dirty="0">
                <a:latin typeface="Times New Roman"/>
                <a:cs typeface="Times New Roman"/>
              </a:rPr>
              <a:t> </a:t>
            </a:r>
            <a:r>
              <a:rPr sz="1800" dirty="0">
                <a:latin typeface="Times New Roman"/>
                <a:cs typeface="Times New Roman"/>
              </a:rPr>
              <a:t>3</a:t>
            </a:r>
            <a:r>
              <a:rPr sz="1800" spc="5" dirty="0">
                <a:latin typeface="Times New Roman"/>
                <a:cs typeface="Times New Roman"/>
              </a:rPr>
              <a:t> </a:t>
            </a:r>
            <a:r>
              <a:rPr sz="1800" dirty="0">
                <a:latin typeface="Times New Roman"/>
                <a:cs typeface="Times New Roman"/>
              </a:rPr>
              <a:t>(üç),</a:t>
            </a:r>
            <a:r>
              <a:rPr sz="1800" spc="5" dirty="0">
                <a:latin typeface="Times New Roman"/>
                <a:cs typeface="Times New Roman"/>
              </a:rPr>
              <a:t> </a:t>
            </a:r>
            <a:r>
              <a:rPr sz="1800" dirty="0">
                <a:latin typeface="Times New Roman"/>
                <a:cs typeface="Times New Roman"/>
              </a:rPr>
              <a:t>en</a:t>
            </a:r>
            <a:r>
              <a:rPr sz="1800" spc="-5" dirty="0">
                <a:latin typeface="Times New Roman"/>
                <a:cs typeface="Times New Roman"/>
              </a:rPr>
              <a:t> </a:t>
            </a:r>
            <a:r>
              <a:rPr sz="1800" dirty="0">
                <a:latin typeface="Times New Roman"/>
                <a:cs typeface="Times New Roman"/>
              </a:rPr>
              <a:t>fazla</a:t>
            </a:r>
            <a:r>
              <a:rPr sz="1800" spc="-10" dirty="0">
                <a:latin typeface="Times New Roman"/>
                <a:cs typeface="Times New Roman"/>
              </a:rPr>
              <a:t> </a:t>
            </a:r>
            <a:r>
              <a:rPr sz="1800" dirty="0">
                <a:latin typeface="Times New Roman"/>
                <a:cs typeface="Times New Roman"/>
              </a:rPr>
              <a:t>7(yedi)</a:t>
            </a:r>
            <a:r>
              <a:rPr sz="1800" spc="-25" dirty="0">
                <a:latin typeface="Times New Roman"/>
                <a:cs typeface="Times New Roman"/>
              </a:rPr>
              <a:t> </a:t>
            </a:r>
            <a:r>
              <a:rPr sz="1800" dirty="0">
                <a:latin typeface="Times New Roman"/>
                <a:cs typeface="Times New Roman"/>
              </a:rPr>
              <a:t>öğretim</a:t>
            </a:r>
            <a:r>
              <a:rPr sz="1800" spc="-15" dirty="0">
                <a:latin typeface="Times New Roman"/>
                <a:cs typeface="Times New Roman"/>
              </a:rPr>
              <a:t> </a:t>
            </a:r>
            <a:r>
              <a:rPr sz="1800" dirty="0">
                <a:latin typeface="Times New Roman"/>
                <a:cs typeface="Times New Roman"/>
              </a:rPr>
              <a:t>üyesinden</a:t>
            </a:r>
            <a:r>
              <a:rPr sz="1800" spc="-20" dirty="0">
                <a:latin typeface="Times New Roman"/>
                <a:cs typeface="Times New Roman"/>
              </a:rPr>
              <a:t> </a:t>
            </a:r>
            <a:r>
              <a:rPr sz="1800" spc="-10" dirty="0">
                <a:latin typeface="Times New Roman"/>
                <a:cs typeface="Times New Roman"/>
              </a:rPr>
              <a:t>oluşur.</a:t>
            </a:r>
            <a:endParaRPr sz="1800" dirty="0">
              <a:latin typeface="Times New Roman"/>
              <a:cs typeface="Times New Roman"/>
            </a:endParaRPr>
          </a:p>
        </p:txBody>
      </p:sp>
      <p:pic>
        <p:nvPicPr>
          <p:cNvPr id="3" name="object 5">
            <a:extLst>
              <a:ext uri="{FF2B5EF4-FFF2-40B4-BE49-F238E27FC236}">
                <a16:creationId xmlns:a16="http://schemas.microsoft.com/office/drawing/2014/main" id="{9C80F9BE-6FCE-851A-950D-49155E3123E6}"/>
              </a:ext>
            </a:extLst>
          </p:cNvPr>
          <p:cNvPicPr/>
          <p:nvPr/>
        </p:nvPicPr>
        <p:blipFill>
          <a:blip r:embed="rId2" cstate="print"/>
          <a:stretch>
            <a:fillRect/>
          </a:stretch>
        </p:blipFill>
        <p:spPr>
          <a:xfrm>
            <a:off x="3550123" y="3935021"/>
            <a:ext cx="4608576" cy="2080057"/>
          </a:xfrm>
          <a:prstGeom prst="rect">
            <a:avLst/>
          </a:prstGeom>
        </p:spPr>
      </p:pic>
      <p:sp>
        <p:nvSpPr>
          <p:cNvPr id="4" name="Metin kutusu 3">
            <a:extLst>
              <a:ext uri="{FF2B5EF4-FFF2-40B4-BE49-F238E27FC236}">
                <a16:creationId xmlns:a16="http://schemas.microsoft.com/office/drawing/2014/main" id="{EBAC76B5-B7A0-6136-A9FA-1030C6D2F80A}"/>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4090416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5">
            <a:extLst>
              <a:ext uri="{FF2B5EF4-FFF2-40B4-BE49-F238E27FC236}">
                <a16:creationId xmlns:a16="http://schemas.microsoft.com/office/drawing/2014/main" id="{D2026870-021B-630A-74E4-C2413B4DE988}"/>
              </a:ext>
            </a:extLst>
          </p:cNvPr>
          <p:cNvSpPr txBox="1">
            <a:spLocks/>
          </p:cNvSpPr>
          <p:nvPr/>
        </p:nvSpPr>
        <p:spPr>
          <a:xfrm>
            <a:off x="3166846" y="561674"/>
            <a:ext cx="6229782" cy="289823"/>
          </a:xfrm>
          <a:prstGeom prst="rect">
            <a:avLst/>
          </a:prstGeom>
        </p:spPr>
        <p:txBody>
          <a:bodyPr vert="horz" wrap="square" lIns="0" tIns="12700" rIns="0" bIns="0" rtlCol="0">
            <a:sp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marL="12700">
              <a:lnSpc>
                <a:spcPct val="100000"/>
              </a:lnSpc>
              <a:spcBef>
                <a:spcPts val="100"/>
              </a:spcBef>
            </a:pPr>
            <a:r>
              <a:rPr lang="tr-TR" sz="1800" b="1" dirty="0">
                <a:solidFill>
                  <a:schemeClr val="accent1"/>
                </a:solidFill>
                <a:latin typeface="Times New Roman" panose="02020603050405020304" pitchFamily="18" charset="0"/>
                <a:cs typeface="Times New Roman" panose="02020603050405020304" pitchFamily="18" charset="0"/>
              </a:rPr>
              <a:t>KÜTÜPHANE</a:t>
            </a:r>
            <a:r>
              <a:rPr lang="tr-TR" sz="1800" b="1" spc="-45" dirty="0">
                <a:solidFill>
                  <a:schemeClr val="accent1"/>
                </a:solidFill>
                <a:latin typeface="Times New Roman" panose="02020603050405020304" pitchFamily="18" charset="0"/>
                <a:cs typeface="Times New Roman" panose="02020603050405020304" pitchFamily="18" charset="0"/>
              </a:rPr>
              <a:t> </a:t>
            </a:r>
            <a:r>
              <a:rPr lang="tr-TR" sz="1800" b="1" dirty="0">
                <a:solidFill>
                  <a:schemeClr val="accent1"/>
                </a:solidFill>
                <a:latin typeface="Times New Roman" panose="02020603050405020304" pitchFamily="18" charset="0"/>
                <a:cs typeface="Times New Roman" panose="02020603050405020304" pitchFamily="18" charset="0"/>
              </a:rPr>
              <a:t>BÜTÇE</a:t>
            </a:r>
            <a:r>
              <a:rPr lang="tr-TR" sz="1800" b="1" spc="-15" dirty="0">
                <a:solidFill>
                  <a:schemeClr val="accent1"/>
                </a:solidFill>
                <a:latin typeface="Times New Roman" panose="02020603050405020304" pitchFamily="18" charset="0"/>
                <a:cs typeface="Times New Roman" panose="02020603050405020304" pitchFamily="18" charset="0"/>
              </a:rPr>
              <a:t> </a:t>
            </a:r>
            <a:r>
              <a:rPr lang="tr-TR" sz="1800" b="1" spc="-20" dirty="0">
                <a:solidFill>
                  <a:schemeClr val="accent1"/>
                </a:solidFill>
                <a:latin typeface="Times New Roman" panose="02020603050405020304" pitchFamily="18" charset="0"/>
                <a:cs typeface="Times New Roman" panose="02020603050405020304" pitchFamily="18" charset="0"/>
              </a:rPr>
              <a:t>UYGULAMA</a:t>
            </a:r>
            <a:r>
              <a:rPr lang="tr-TR" sz="1800" b="1" spc="-130" dirty="0">
                <a:solidFill>
                  <a:schemeClr val="accent1"/>
                </a:solidFill>
                <a:latin typeface="Times New Roman" panose="02020603050405020304" pitchFamily="18" charset="0"/>
                <a:cs typeface="Times New Roman" panose="02020603050405020304" pitchFamily="18" charset="0"/>
              </a:rPr>
              <a:t> </a:t>
            </a:r>
            <a:r>
              <a:rPr lang="tr-TR" sz="1800" b="1" dirty="0">
                <a:solidFill>
                  <a:schemeClr val="accent1"/>
                </a:solidFill>
                <a:latin typeface="Times New Roman" panose="02020603050405020304" pitchFamily="18" charset="0"/>
                <a:cs typeface="Times New Roman" panose="02020603050405020304" pitchFamily="18" charset="0"/>
              </a:rPr>
              <a:t>SONUÇLARI </a:t>
            </a:r>
            <a:r>
              <a:rPr lang="tr-TR" sz="1800" b="1" spc="-10" dirty="0">
                <a:solidFill>
                  <a:schemeClr val="accent1"/>
                </a:solidFill>
                <a:latin typeface="Times New Roman" panose="02020603050405020304" pitchFamily="18" charset="0"/>
                <a:cs typeface="Times New Roman" panose="02020603050405020304" pitchFamily="18" charset="0"/>
              </a:rPr>
              <a:t>(2025)</a:t>
            </a:r>
            <a:endParaRPr lang="tr-TR" sz="1800" b="1" dirty="0">
              <a:solidFill>
                <a:schemeClr val="accent1"/>
              </a:solidFill>
              <a:latin typeface="Times New Roman" panose="02020603050405020304" pitchFamily="18" charset="0"/>
              <a:cs typeface="Times New Roman" panose="02020603050405020304" pitchFamily="18" charset="0"/>
            </a:endParaRPr>
          </a:p>
        </p:txBody>
      </p:sp>
      <p:graphicFrame>
        <p:nvGraphicFramePr>
          <p:cNvPr id="3" name="object 6">
            <a:extLst>
              <a:ext uri="{FF2B5EF4-FFF2-40B4-BE49-F238E27FC236}">
                <a16:creationId xmlns:a16="http://schemas.microsoft.com/office/drawing/2014/main" id="{71B74707-C482-1655-A971-6009F309C710}"/>
              </a:ext>
            </a:extLst>
          </p:cNvPr>
          <p:cNvGraphicFramePr>
            <a:graphicFrameLocks noGrp="1"/>
          </p:cNvGraphicFramePr>
          <p:nvPr>
            <p:extLst>
              <p:ext uri="{D42A27DB-BD31-4B8C-83A1-F6EECF244321}">
                <p14:modId xmlns:p14="http://schemas.microsoft.com/office/powerpoint/2010/main" val="2519330696"/>
              </p:ext>
            </p:extLst>
          </p:nvPr>
        </p:nvGraphicFramePr>
        <p:xfrm>
          <a:off x="520117" y="1471429"/>
          <a:ext cx="11576808" cy="4293769"/>
        </p:xfrm>
        <a:graphic>
          <a:graphicData uri="http://schemas.openxmlformats.org/drawingml/2006/table">
            <a:tbl>
              <a:tblPr firstRow="1" bandRow="1">
                <a:tableStyleId>{2D5ABB26-0587-4C30-8999-92F81FD0307C}</a:tableStyleId>
              </a:tblPr>
              <a:tblGrid>
                <a:gridCol w="3237210">
                  <a:extLst>
                    <a:ext uri="{9D8B030D-6E8A-4147-A177-3AD203B41FA5}">
                      <a16:colId xmlns:a16="http://schemas.microsoft.com/office/drawing/2014/main" val="20000"/>
                    </a:ext>
                  </a:extLst>
                </a:gridCol>
                <a:gridCol w="1537383">
                  <a:extLst>
                    <a:ext uri="{9D8B030D-6E8A-4147-A177-3AD203B41FA5}">
                      <a16:colId xmlns:a16="http://schemas.microsoft.com/office/drawing/2014/main" val="20001"/>
                    </a:ext>
                  </a:extLst>
                </a:gridCol>
                <a:gridCol w="1552475">
                  <a:extLst>
                    <a:ext uri="{9D8B030D-6E8A-4147-A177-3AD203B41FA5}">
                      <a16:colId xmlns:a16="http://schemas.microsoft.com/office/drawing/2014/main" val="20002"/>
                    </a:ext>
                  </a:extLst>
                </a:gridCol>
                <a:gridCol w="1645850">
                  <a:extLst>
                    <a:ext uri="{9D8B030D-6E8A-4147-A177-3AD203B41FA5}">
                      <a16:colId xmlns:a16="http://schemas.microsoft.com/office/drawing/2014/main" val="20003"/>
                    </a:ext>
                  </a:extLst>
                </a:gridCol>
                <a:gridCol w="1050702">
                  <a:extLst>
                    <a:ext uri="{9D8B030D-6E8A-4147-A177-3AD203B41FA5}">
                      <a16:colId xmlns:a16="http://schemas.microsoft.com/office/drawing/2014/main" val="20004"/>
                    </a:ext>
                  </a:extLst>
                </a:gridCol>
                <a:gridCol w="1191235">
                  <a:extLst>
                    <a:ext uri="{9D8B030D-6E8A-4147-A177-3AD203B41FA5}">
                      <a16:colId xmlns:a16="http://schemas.microsoft.com/office/drawing/2014/main" val="20005"/>
                    </a:ext>
                  </a:extLst>
                </a:gridCol>
                <a:gridCol w="1361953">
                  <a:extLst>
                    <a:ext uri="{9D8B030D-6E8A-4147-A177-3AD203B41FA5}">
                      <a16:colId xmlns:a16="http://schemas.microsoft.com/office/drawing/2014/main" val="20006"/>
                    </a:ext>
                  </a:extLst>
                </a:gridCol>
              </a:tblGrid>
              <a:tr h="974989">
                <a:tc>
                  <a:txBody>
                    <a:bodyPr/>
                    <a:lstStyle/>
                    <a:p>
                      <a:pPr marL="41910">
                        <a:lnSpc>
                          <a:spcPct val="100000"/>
                        </a:lnSpc>
                        <a:spcBef>
                          <a:spcPts val="1010"/>
                        </a:spcBef>
                      </a:pPr>
                      <a:r>
                        <a:rPr sz="1600" b="1" spc="-10" dirty="0">
                          <a:solidFill>
                            <a:schemeClr val="tx1"/>
                          </a:solidFill>
                          <a:latin typeface="Times New Roman" panose="02020603050405020304" pitchFamily="18" charset="0"/>
                          <a:cs typeface="Times New Roman" panose="02020603050405020304" pitchFamily="18" charset="0"/>
                        </a:rPr>
                        <a:t>Açıklama</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8270" marB="0">
                    <a:lnL w="12700">
                      <a:solidFill>
                        <a:srgbClr val="365F91"/>
                      </a:solidFill>
                      <a:prstDash val="solid"/>
                    </a:lnL>
                    <a:lnR w="12700">
                      <a:solidFill>
                        <a:srgbClr val="365F91"/>
                      </a:solidFill>
                      <a:prstDash val="solid"/>
                    </a:lnR>
                    <a:lnT w="12700">
                      <a:solidFill>
                        <a:srgbClr val="365F91"/>
                      </a:solidFill>
                      <a:prstDash val="solid"/>
                    </a:lnT>
                    <a:lnB w="12700">
                      <a:solidFill>
                        <a:srgbClr val="365F91"/>
                      </a:solidFill>
                      <a:prstDash val="solid"/>
                    </a:lnB>
                    <a:solidFill>
                      <a:schemeClr val="accent2">
                        <a:lumMod val="60000"/>
                        <a:lumOff val="40000"/>
                      </a:schemeClr>
                    </a:solidFill>
                  </a:tcPr>
                </a:tc>
                <a:tc>
                  <a:txBody>
                    <a:bodyPr/>
                    <a:lstStyle/>
                    <a:p>
                      <a:pPr algn="ctr">
                        <a:lnSpc>
                          <a:spcPct val="100000"/>
                        </a:lnSpc>
                        <a:spcBef>
                          <a:spcPts val="1010"/>
                        </a:spcBef>
                      </a:pPr>
                      <a:r>
                        <a:rPr sz="1600" b="1" spc="-10" dirty="0">
                          <a:solidFill>
                            <a:schemeClr val="tx1"/>
                          </a:solidFill>
                          <a:latin typeface="Times New Roman" panose="02020603050405020304" pitchFamily="18" charset="0"/>
                          <a:cs typeface="Times New Roman" panose="02020603050405020304" pitchFamily="18" charset="0"/>
                        </a:rPr>
                        <a:t>K.B.Ö.</a:t>
                      </a:r>
                      <a:endParaRPr sz="1600" b="1">
                        <a:solidFill>
                          <a:schemeClr val="tx1"/>
                        </a:solidFill>
                        <a:latin typeface="Times New Roman" panose="02020603050405020304" pitchFamily="18" charset="0"/>
                        <a:cs typeface="Times New Roman" panose="02020603050405020304" pitchFamily="18" charset="0"/>
                      </a:endParaRPr>
                    </a:p>
                  </a:txBody>
                  <a:tcPr marL="0" marR="0" marT="128270" marB="0">
                    <a:lnL w="12700">
                      <a:solidFill>
                        <a:srgbClr val="365F91"/>
                      </a:solidFill>
                      <a:prstDash val="solid"/>
                    </a:lnL>
                    <a:lnR w="12700">
                      <a:solidFill>
                        <a:srgbClr val="365F91"/>
                      </a:solidFill>
                      <a:prstDash val="solid"/>
                    </a:lnR>
                    <a:lnT w="12700">
                      <a:solidFill>
                        <a:srgbClr val="365F91"/>
                      </a:solidFill>
                      <a:prstDash val="solid"/>
                    </a:lnT>
                    <a:lnB w="12700" cap="flat" cmpd="sng" algn="ctr">
                      <a:solidFill>
                        <a:srgbClr val="365F91"/>
                      </a:solidFill>
                      <a:prstDash val="solid"/>
                      <a:round/>
                      <a:headEnd type="none" w="med" len="med"/>
                      <a:tailEnd type="none" w="med" len="med"/>
                    </a:lnB>
                    <a:solidFill>
                      <a:schemeClr val="accent2">
                        <a:lumMod val="60000"/>
                        <a:lumOff val="40000"/>
                      </a:schemeClr>
                    </a:solidFill>
                  </a:tcPr>
                </a:tc>
                <a:tc>
                  <a:txBody>
                    <a:bodyPr/>
                    <a:lstStyle/>
                    <a:p>
                      <a:pPr algn="ctr">
                        <a:lnSpc>
                          <a:spcPct val="100000"/>
                        </a:lnSpc>
                        <a:spcBef>
                          <a:spcPts val="1010"/>
                        </a:spcBef>
                      </a:pPr>
                      <a:r>
                        <a:rPr sz="1600" b="1" dirty="0">
                          <a:solidFill>
                            <a:schemeClr val="tx1"/>
                          </a:solidFill>
                          <a:latin typeface="Times New Roman" panose="02020603050405020304" pitchFamily="18" charset="0"/>
                          <a:cs typeface="Times New Roman" panose="02020603050405020304" pitchFamily="18" charset="0"/>
                        </a:rPr>
                        <a:t>Yıl</a:t>
                      </a:r>
                      <a:r>
                        <a:rPr sz="1600" b="1" spc="-15"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Sonu</a:t>
                      </a:r>
                      <a:r>
                        <a:rPr sz="1600" b="1" spc="-20"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Ödenek</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8270" marB="0">
                    <a:lnL w="12700">
                      <a:solidFill>
                        <a:srgbClr val="365F91"/>
                      </a:solidFill>
                      <a:prstDash val="solid"/>
                    </a:lnL>
                    <a:lnR w="12700">
                      <a:solidFill>
                        <a:srgbClr val="365F91"/>
                      </a:solidFill>
                      <a:prstDash val="solid"/>
                    </a:lnR>
                    <a:lnT w="12700">
                      <a:solidFill>
                        <a:srgbClr val="365F91"/>
                      </a:solidFill>
                      <a:prstDash val="solid"/>
                    </a:lnT>
                    <a:lnB w="12700" cap="flat" cmpd="sng" algn="ctr">
                      <a:solidFill>
                        <a:srgbClr val="365F91"/>
                      </a:solidFill>
                      <a:prstDash val="solid"/>
                      <a:round/>
                      <a:headEnd type="none" w="med" len="med"/>
                      <a:tailEnd type="none" w="med" len="med"/>
                    </a:lnB>
                    <a:solidFill>
                      <a:schemeClr val="accent2">
                        <a:lumMod val="60000"/>
                        <a:lumOff val="40000"/>
                      </a:schemeClr>
                    </a:solidFill>
                  </a:tcPr>
                </a:tc>
                <a:tc>
                  <a:txBody>
                    <a:bodyPr/>
                    <a:lstStyle/>
                    <a:p>
                      <a:pPr marL="635" algn="ctr">
                        <a:lnSpc>
                          <a:spcPct val="100000"/>
                        </a:lnSpc>
                        <a:spcBef>
                          <a:spcPts val="1010"/>
                        </a:spcBef>
                      </a:pPr>
                      <a:r>
                        <a:rPr sz="1600" b="1" spc="-10" dirty="0">
                          <a:solidFill>
                            <a:schemeClr val="tx1"/>
                          </a:solidFill>
                          <a:latin typeface="Times New Roman" panose="02020603050405020304" pitchFamily="18" charset="0"/>
                          <a:cs typeface="Times New Roman" panose="02020603050405020304" pitchFamily="18" charset="0"/>
                        </a:rPr>
                        <a:t>Harcama</a:t>
                      </a:r>
                      <a:endParaRPr sz="1600" b="1">
                        <a:solidFill>
                          <a:schemeClr val="tx1"/>
                        </a:solidFill>
                        <a:latin typeface="Times New Roman" panose="02020603050405020304" pitchFamily="18" charset="0"/>
                        <a:cs typeface="Times New Roman" panose="02020603050405020304" pitchFamily="18" charset="0"/>
                      </a:endParaRPr>
                    </a:p>
                  </a:txBody>
                  <a:tcPr marL="0" marR="0" marT="128270" marB="0">
                    <a:lnL w="12700">
                      <a:solidFill>
                        <a:srgbClr val="365F91"/>
                      </a:solidFill>
                      <a:prstDash val="solid"/>
                    </a:lnL>
                    <a:lnR w="12700">
                      <a:solidFill>
                        <a:srgbClr val="365F91"/>
                      </a:solidFill>
                      <a:prstDash val="solid"/>
                    </a:lnR>
                    <a:lnT w="12700">
                      <a:solidFill>
                        <a:srgbClr val="365F91"/>
                      </a:solidFill>
                      <a:prstDash val="solid"/>
                    </a:lnT>
                    <a:lnB w="12700" cap="flat" cmpd="sng" algn="ctr">
                      <a:solidFill>
                        <a:srgbClr val="365F91"/>
                      </a:solidFill>
                      <a:prstDash val="solid"/>
                      <a:round/>
                      <a:headEnd type="none" w="med" len="med"/>
                      <a:tailEnd type="none" w="med" len="med"/>
                    </a:lnB>
                    <a:solidFill>
                      <a:schemeClr val="accent2">
                        <a:lumMod val="60000"/>
                        <a:lumOff val="40000"/>
                      </a:schemeClr>
                    </a:solidFill>
                  </a:tcPr>
                </a:tc>
                <a:tc>
                  <a:txBody>
                    <a:bodyPr/>
                    <a:lstStyle/>
                    <a:p>
                      <a:pPr>
                        <a:lnSpc>
                          <a:spcPct val="100000"/>
                        </a:lnSpc>
                        <a:spcBef>
                          <a:spcPts val="270"/>
                        </a:spcBef>
                      </a:pPr>
                      <a:endParaRPr sz="1600" b="1" dirty="0">
                        <a:solidFill>
                          <a:schemeClr val="tx1"/>
                        </a:solidFill>
                        <a:latin typeface="Times New Roman" panose="02020603050405020304" pitchFamily="18" charset="0"/>
                        <a:cs typeface="Times New Roman" panose="02020603050405020304" pitchFamily="18" charset="0"/>
                      </a:endParaRPr>
                    </a:p>
                    <a:p>
                      <a:pPr marL="1270" algn="ctr">
                        <a:lnSpc>
                          <a:spcPct val="100000"/>
                        </a:lnSpc>
                      </a:pPr>
                      <a:r>
                        <a:rPr sz="1600" b="1" dirty="0">
                          <a:solidFill>
                            <a:schemeClr val="tx1"/>
                          </a:solidFill>
                          <a:latin typeface="Times New Roman" panose="02020603050405020304" pitchFamily="18" charset="0"/>
                          <a:cs typeface="Times New Roman" panose="02020603050405020304" pitchFamily="18" charset="0"/>
                        </a:rPr>
                        <a:t>K.B.Ö.</a:t>
                      </a:r>
                      <a:r>
                        <a:rPr sz="1600" b="1" spc="-40"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/Kalan</a:t>
                      </a:r>
                      <a:endParaRPr sz="1600" b="1" dirty="0">
                        <a:solidFill>
                          <a:schemeClr val="tx1"/>
                        </a:solidFill>
                        <a:latin typeface="Times New Roman" panose="02020603050405020304" pitchFamily="18" charset="0"/>
                        <a:cs typeface="Times New Roman" panose="02020603050405020304" pitchFamily="18" charset="0"/>
                      </a:endParaRPr>
                    </a:p>
                  </a:txBody>
                  <a:tcPr marL="0" marR="0" marT="34290" marB="0">
                    <a:lnL w="12700">
                      <a:solidFill>
                        <a:srgbClr val="365F91"/>
                      </a:solidFill>
                      <a:prstDash val="solid"/>
                    </a:lnL>
                    <a:lnR w="12700">
                      <a:solidFill>
                        <a:srgbClr val="365F91"/>
                      </a:solidFill>
                      <a:prstDash val="solid"/>
                    </a:lnR>
                    <a:lnT w="12700">
                      <a:solidFill>
                        <a:srgbClr val="365F91"/>
                      </a:solidFill>
                      <a:prstDash val="solid"/>
                    </a:lnT>
                    <a:lnB w="12700" cap="flat" cmpd="sng" algn="ctr">
                      <a:solidFill>
                        <a:srgbClr val="365F91"/>
                      </a:solidFill>
                      <a:prstDash val="solid"/>
                      <a:round/>
                      <a:headEnd type="none" w="med" len="med"/>
                      <a:tailEnd type="none" w="med" len="med"/>
                    </a:lnB>
                    <a:solidFill>
                      <a:schemeClr val="accent2">
                        <a:lumMod val="60000"/>
                        <a:lumOff val="40000"/>
                      </a:schemeClr>
                    </a:solidFill>
                  </a:tcPr>
                </a:tc>
                <a:tc>
                  <a:txBody>
                    <a:bodyPr/>
                    <a:lstStyle/>
                    <a:p>
                      <a:pPr>
                        <a:lnSpc>
                          <a:spcPct val="100000"/>
                        </a:lnSpc>
                        <a:spcBef>
                          <a:spcPts val="270"/>
                        </a:spcBef>
                      </a:pPr>
                      <a:endParaRPr sz="1600" b="1">
                        <a:solidFill>
                          <a:schemeClr val="tx1"/>
                        </a:solidFill>
                        <a:latin typeface="Times New Roman" panose="02020603050405020304" pitchFamily="18" charset="0"/>
                        <a:cs typeface="Times New Roman" panose="02020603050405020304" pitchFamily="18" charset="0"/>
                      </a:endParaRPr>
                    </a:p>
                    <a:p>
                      <a:pPr marL="43180">
                        <a:lnSpc>
                          <a:spcPct val="100000"/>
                        </a:lnSpc>
                      </a:pPr>
                      <a:r>
                        <a:rPr sz="1600" b="1" spc="-10" dirty="0">
                          <a:solidFill>
                            <a:schemeClr val="tx1"/>
                          </a:solidFill>
                          <a:latin typeface="Times New Roman" panose="02020603050405020304" pitchFamily="18" charset="0"/>
                          <a:cs typeface="Times New Roman" panose="02020603050405020304" pitchFamily="18" charset="0"/>
                        </a:rPr>
                        <a:t>Harcama/K.B.Ö</a:t>
                      </a:r>
                      <a:endParaRPr sz="1600" b="1">
                        <a:solidFill>
                          <a:schemeClr val="tx1"/>
                        </a:solidFill>
                        <a:latin typeface="Times New Roman" panose="02020603050405020304" pitchFamily="18" charset="0"/>
                        <a:cs typeface="Times New Roman" panose="02020603050405020304" pitchFamily="18" charset="0"/>
                      </a:endParaRPr>
                    </a:p>
                  </a:txBody>
                  <a:tcPr marL="0" marR="0" marT="34290" marB="0">
                    <a:lnL w="12700">
                      <a:solidFill>
                        <a:srgbClr val="365F91"/>
                      </a:solidFill>
                      <a:prstDash val="solid"/>
                    </a:lnL>
                    <a:lnR w="12700">
                      <a:solidFill>
                        <a:srgbClr val="365F91"/>
                      </a:solidFill>
                      <a:prstDash val="solid"/>
                    </a:lnR>
                    <a:lnT w="12700">
                      <a:solidFill>
                        <a:srgbClr val="365F91"/>
                      </a:solidFill>
                      <a:prstDash val="solid"/>
                    </a:lnT>
                    <a:lnB w="12700" cap="flat" cmpd="sng" algn="ctr">
                      <a:solidFill>
                        <a:srgbClr val="365F91"/>
                      </a:solidFill>
                      <a:prstDash val="solid"/>
                      <a:round/>
                      <a:headEnd type="none" w="med" len="med"/>
                      <a:tailEnd type="none" w="med" len="med"/>
                    </a:lnB>
                    <a:solidFill>
                      <a:schemeClr val="accent2">
                        <a:lumMod val="60000"/>
                        <a:lumOff val="40000"/>
                      </a:schemeClr>
                    </a:solidFill>
                  </a:tcPr>
                </a:tc>
                <a:tc>
                  <a:txBody>
                    <a:bodyPr/>
                    <a:lstStyle/>
                    <a:p>
                      <a:pPr marL="305435" marR="44450" indent="-250190">
                        <a:lnSpc>
                          <a:spcPct val="114999"/>
                        </a:lnSpc>
                        <a:spcBef>
                          <a:spcPts val="495"/>
                        </a:spcBef>
                      </a:pPr>
                      <a:r>
                        <a:rPr sz="1600" b="1" dirty="0">
                          <a:solidFill>
                            <a:schemeClr val="tx1"/>
                          </a:solidFill>
                          <a:latin typeface="Times New Roman" panose="02020603050405020304" pitchFamily="18" charset="0"/>
                          <a:cs typeface="Times New Roman" panose="02020603050405020304" pitchFamily="18" charset="0"/>
                        </a:rPr>
                        <a:t>Harcama/</a:t>
                      </a:r>
                      <a:r>
                        <a:rPr sz="1600" b="1" spc="-35"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Top.</a:t>
                      </a:r>
                      <a:r>
                        <a:rPr sz="1600" b="1" spc="-20" dirty="0">
                          <a:solidFill>
                            <a:schemeClr val="tx1"/>
                          </a:solidFill>
                          <a:latin typeface="Times New Roman" panose="02020603050405020304" pitchFamily="18" charset="0"/>
                          <a:cs typeface="Times New Roman" panose="02020603050405020304" pitchFamily="18" charset="0"/>
                        </a:rPr>
                        <a:t> </a:t>
                      </a:r>
                      <a:r>
                        <a:rPr sz="1600" b="1" spc="-25" dirty="0">
                          <a:solidFill>
                            <a:schemeClr val="tx1"/>
                          </a:solidFill>
                          <a:latin typeface="Times New Roman" panose="02020603050405020304" pitchFamily="18" charset="0"/>
                          <a:cs typeface="Times New Roman" panose="02020603050405020304" pitchFamily="18" charset="0"/>
                        </a:rPr>
                        <a:t>Öde</a:t>
                      </a:r>
                      <a:r>
                        <a:rPr sz="1600" b="1" spc="500"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nek</a:t>
                      </a:r>
                      <a:r>
                        <a:rPr sz="1600" b="1" spc="-15" dirty="0">
                          <a:solidFill>
                            <a:schemeClr val="tx1"/>
                          </a:solidFill>
                          <a:latin typeface="Times New Roman" panose="02020603050405020304" pitchFamily="18" charset="0"/>
                          <a:cs typeface="Times New Roman" panose="02020603050405020304" pitchFamily="18" charset="0"/>
                        </a:rPr>
                        <a:t> </a:t>
                      </a:r>
                      <a:r>
                        <a:rPr sz="1600" b="1" spc="-25" dirty="0">
                          <a:solidFill>
                            <a:schemeClr val="tx1"/>
                          </a:solidFill>
                          <a:latin typeface="Times New Roman" panose="02020603050405020304" pitchFamily="18" charset="0"/>
                          <a:cs typeface="Times New Roman" panose="02020603050405020304" pitchFamily="18" charset="0"/>
                        </a:rPr>
                        <a:t>(%)</a:t>
                      </a:r>
                      <a:endParaRPr sz="1600" b="1" dirty="0">
                        <a:solidFill>
                          <a:schemeClr val="tx1"/>
                        </a:solidFill>
                        <a:latin typeface="Times New Roman" panose="02020603050405020304" pitchFamily="18" charset="0"/>
                        <a:cs typeface="Times New Roman" panose="02020603050405020304" pitchFamily="18" charset="0"/>
                      </a:endParaRPr>
                    </a:p>
                  </a:txBody>
                  <a:tcPr marL="0" marR="0" marT="62865" marB="0">
                    <a:lnL w="12700">
                      <a:solidFill>
                        <a:srgbClr val="365F91"/>
                      </a:solidFill>
                      <a:prstDash val="solid"/>
                    </a:lnL>
                    <a:lnR w="12700">
                      <a:solidFill>
                        <a:srgbClr val="365F91"/>
                      </a:solidFill>
                      <a:prstDash val="solid"/>
                    </a:lnR>
                    <a:lnT w="12700">
                      <a:solidFill>
                        <a:srgbClr val="365F91"/>
                      </a:solidFill>
                      <a:prstDash val="solid"/>
                    </a:lnT>
                    <a:lnB w="12700" cap="flat" cmpd="sng" algn="ctr">
                      <a:solidFill>
                        <a:srgbClr val="365F9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0000"/>
                  </a:ext>
                </a:extLst>
              </a:tr>
              <a:tr h="576538">
                <a:tc>
                  <a:txBody>
                    <a:bodyPr/>
                    <a:lstStyle/>
                    <a:p>
                      <a:pPr marL="41910">
                        <a:lnSpc>
                          <a:spcPct val="100000"/>
                        </a:lnSpc>
                        <a:spcBef>
                          <a:spcPts val="730"/>
                        </a:spcBef>
                      </a:pPr>
                      <a:r>
                        <a:rPr sz="1600" b="1" dirty="0">
                          <a:solidFill>
                            <a:schemeClr val="tx1"/>
                          </a:solidFill>
                          <a:latin typeface="Times New Roman" panose="02020603050405020304" pitchFamily="18" charset="0"/>
                          <a:cs typeface="Times New Roman" panose="02020603050405020304" pitchFamily="18" charset="0"/>
                        </a:rPr>
                        <a:t>Personel</a:t>
                      </a:r>
                      <a:r>
                        <a:rPr sz="1600" b="1" spc="-45"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Giderleri</a:t>
                      </a:r>
                      <a:endParaRPr sz="1600" b="1" dirty="0">
                        <a:solidFill>
                          <a:schemeClr val="tx1"/>
                        </a:solidFill>
                        <a:latin typeface="Times New Roman" panose="02020603050405020304" pitchFamily="18" charset="0"/>
                        <a:cs typeface="Times New Roman" panose="02020603050405020304" pitchFamily="18" charset="0"/>
                      </a:endParaRPr>
                    </a:p>
                  </a:txBody>
                  <a:tcPr marL="0" marR="0" marT="92710" marB="0">
                    <a:lnL w="12700">
                      <a:solidFill>
                        <a:srgbClr val="365F91"/>
                      </a:solidFill>
                      <a:prstDash val="solid"/>
                    </a:lnL>
                    <a:lnR w="12700" cap="flat" cmpd="sng" algn="ctr">
                      <a:solidFill>
                        <a:srgbClr val="365F91"/>
                      </a:solidFill>
                      <a:prstDash val="solid"/>
                      <a:round/>
                      <a:headEnd type="none" w="med" len="med"/>
                      <a:tailEnd type="none" w="med" len="med"/>
                    </a:lnR>
                    <a:lnT w="12700">
                      <a:solidFill>
                        <a:srgbClr val="365F91"/>
                      </a:solidFill>
                      <a:prstDash val="solid"/>
                    </a:lnT>
                    <a:lnB w="12700">
                      <a:solidFill>
                        <a:srgbClr val="365F91"/>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dirty="0">
                          <a:solidFill>
                            <a:srgbClr val="212529"/>
                          </a:solidFill>
                          <a:effectLst/>
                          <a:latin typeface="Times New Roman" panose="02020603050405020304" pitchFamily="18" charset="0"/>
                        </a:rPr>
                        <a:t>7.198.000,00</a:t>
                      </a:r>
                    </a:p>
                  </a:txBody>
                  <a:tcPr marL="9525" marR="9525" marT="9525" marB="0" anchor="b">
                    <a:lnL w="12700">
                      <a:solidFill>
                        <a:srgbClr val="365F91"/>
                      </a:solidFill>
                      <a:prstDash val="solid"/>
                    </a:lnL>
                    <a:lnR w="12700">
                      <a:solidFill>
                        <a:srgbClr val="365F91"/>
                      </a:solidFill>
                      <a:prstDash val="solid"/>
                    </a:lnR>
                    <a:lnT w="12700">
                      <a:solidFill>
                        <a:srgbClr val="365F91"/>
                      </a:solidFill>
                      <a:prstDash val="solid"/>
                    </a:lnT>
                    <a:lnB w="12700" cap="flat" cmpd="sng" algn="ctr">
                      <a:solidFill>
                        <a:srgbClr val="365F91"/>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dirty="0">
                          <a:solidFill>
                            <a:srgbClr val="212529"/>
                          </a:solidFill>
                          <a:effectLst/>
                          <a:latin typeface="Times New Roman" panose="02020603050405020304" pitchFamily="18" charset="0"/>
                        </a:rPr>
                        <a:t>7.198.000,00</a:t>
                      </a:r>
                    </a:p>
                  </a:txBody>
                  <a:tcPr marL="9525" marR="9525" marT="9525" marB="0" anchor="b">
                    <a:lnL w="12700">
                      <a:solidFill>
                        <a:srgbClr val="365F91"/>
                      </a:solidFill>
                      <a:prstDash val="solid"/>
                    </a:lnL>
                    <a:lnR w="12700">
                      <a:solidFill>
                        <a:srgbClr val="365F91"/>
                      </a:solidFill>
                      <a:prstDash val="solid"/>
                    </a:lnR>
                    <a:lnT w="12700">
                      <a:solidFill>
                        <a:srgbClr val="365F91"/>
                      </a:solidFill>
                      <a:prstDash val="solid"/>
                    </a:lnT>
                    <a:lnB w="12700" cap="flat" cmpd="sng" algn="ctr">
                      <a:solidFill>
                        <a:srgbClr val="365F91"/>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dirty="0">
                          <a:solidFill>
                            <a:srgbClr val="212529"/>
                          </a:solidFill>
                          <a:effectLst/>
                          <a:latin typeface="Times New Roman" panose="02020603050405020304" pitchFamily="18" charset="0"/>
                        </a:rPr>
                        <a:t>7.177.210,00</a:t>
                      </a:r>
                    </a:p>
                  </a:txBody>
                  <a:tcPr marL="9525" marR="9525" marT="9525" marB="0" anchor="b">
                    <a:lnL w="12700">
                      <a:solidFill>
                        <a:srgbClr val="365F91"/>
                      </a:solidFill>
                      <a:prstDash val="solid"/>
                    </a:lnL>
                    <a:lnR w="12700">
                      <a:solidFill>
                        <a:srgbClr val="365F91"/>
                      </a:solidFill>
                      <a:prstDash val="solid"/>
                    </a:lnR>
                    <a:lnT w="12700">
                      <a:solidFill>
                        <a:srgbClr val="365F91"/>
                      </a:solidFill>
                      <a:prstDash val="solid"/>
                    </a:lnT>
                    <a:lnB w="12700" cap="flat" cmpd="sng" algn="ctr">
                      <a:solidFill>
                        <a:srgbClr val="365F91"/>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dirty="0">
                          <a:solidFill>
                            <a:srgbClr val="000000"/>
                          </a:solidFill>
                          <a:effectLst/>
                          <a:latin typeface="Times New Roman" panose="02020603050405020304" pitchFamily="18" charset="0"/>
                        </a:rPr>
                        <a:t> </a:t>
                      </a:r>
                    </a:p>
                  </a:txBody>
                  <a:tcPr marL="9525" marR="9525" marT="9525" marB="0" anchor="b">
                    <a:lnL w="12700">
                      <a:solidFill>
                        <a:srgbClr val="365F91"/>
                      </a:solidFill>
                      <a:prstDash val="solid"/>
                    </a:lnL>
                    <a:lnR w="12700">
                      <a:solidFill>
                        <a:srgbClr val="365F91"/>
                      </a:solidFill>
                      <a:prstDash val="solid"/>
                    </a:lnR>
                    <a:lnT w="12700">
                      <a:solidFill>
                        <a:srgbClr val="365F91"/>
                      </a:solidFill>
                      <a:prstDash val="solid"/>
                    </a:lnT>
                    <a:lnB w="12700" cap="flat" cmpd="sng" algn="ctr">
                      <a:solidFill>
                        <a:srgbClr val="365F91"/>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dirty="0">
                          <a:solidFill>
                            <a:srgbClr val="000000"/>
                          </a:solidFill>
                          <a:effectLst/>
                          <a:latin typeface="Times New Roman" panose="02020603050405020304" pitchFamily="18" charset="0"/>
                        </a:rPr>
                        <a:t> </a:t>
                      </a:r>
                    </a:p>
                  </a:txBody>
                  <a:tcPr marL="9525" marR="9525" marT="9525" marB="0" anchor="b">
                    <a:lnL w="12700">
                      <a:solidFill>
                        <a:srgbClr val="365F91"/>
                      </a:solidFill>
                      <a:prstDash val="solid"/>
                    </a:lnL>
                    <a:lnR w="12700">
                      <a:solidFill>
                        <a:srgbClr val="365F91"/>
                      </a:solidFill>
                      <a:prstDash val="solid"/>
                    </a:lnR>
                    <a:lnT w="12700">
                      <a:solidFill>
                        <a:srgbClr val="365F91"/>
                      </a:solidFill>
                      <a:prstDash val="solid"/>
                    </a:lnT>
                    <a:lnB w="12700" cap="flat" cmpd="sng" algn="ctr">
                      <a:solidFill>
                        <a:srgbClr val="365F91"/>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dirty="0">
                          <a:solidFill>
                            <a:srgbClr val="000000"/>
                          </a:solidFill>
                          <a:effectLst/>
                          <a:latin typeface="Times New Roman" panose="02020603050405020304" pitchFamily="18" charset="0"/>
                        </a:rPr>
                        <a:t>100%</a:t>
                      </a:r>
                    </a:p>
                  </a:txBody>
                  <a:tcPr marL="9525" marR="9525" marT="9525" marB="0" anchor="b">
                    <a:lnL w="12700">
                      <a:solidFill>
                        <a:srgbClr val="365F91"/>
                      </a:solidFill>
                      <a:prstDash val="solid"/>
                    </a:lnL>
                    <a:lnR w="12700">
                      <a:solidFill>
                        <a:srgbClr val="365F91"/>
                      </a:solidFill>
                      <a:prstDash val="solid"/>
                    </a:lnR>
                    <a:lnT w="12700">
                      <a:solidFill>
                        <a:srgbClr val="365F91"/>
                      </a:solidFill>
                      <a:prstDash val="solid"/>
                    </a:lnT>
                    <a:lnB w="12700" cap="flat" cmpd="sng" algn="ctr">
                      <a:solidFill>
                        <a:srgbClr val="365F91"/>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1"/>
                  </a:ext>
                </a:extLst>
              </a:tr>
              <a:tr h="576538">
                <a:tc>
                  <a:txBody>
                    <a:bodyPr/>
                    <a:lstStyle/>
                    <a:p>
                      <a:pPr marL="41910">
                        <a:lnSpc>
                          <a:spcPct val="100000"/>
                        </a:lnSpc>
                        <a:spcBef>
                          <a:spcPts val="1115"/>
                        </a:spcBef>
                      </a:pPr>
                      <a:r>
                        <a:rPr sz="1600" b="1" dirty="0">
                          <a:solidFill>
                            <a:schemeClr val="tx1"/>
                          </a:solidFill>
                          <a:latin typeface="Times New Roman" panose="02020603050405020304" pitchFamily="18" charset="0"/>
                          <a:cs typeface="Times New Roman" panose="02020603050405020304" pitchFamily="18" charset="0"/>
                        </a:rPr>
                        <a:t>Sos.</a:t>
                      </a:r>
                      <a:r>
                        <a:rPr sz="1600" b="1" spc="-30"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Güv.</a:t>
                      </a:r>
                      <a:r>
                        <a:rPr sz="1600" b="1" spc="-20"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Kurum.</a:t>
                      </a:r>
                      <a:r>
                        <a:rPr sz="1600" b="1" spc="-20"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Devlet</a:t>
                      </a:r>
                      <a:r>
                        <a:rPr sz="1600" b="1" spc="-25"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Primi</a:t>
                      </a:r>
                      <a:r>
                        <a:rPr sz="1600" b="1" spc="-30" dirty="0">
                          <a:solidFill>
                            <a:schemeClr val="tx1"/>
                          </a:solidFill>
                          <a:latin typeface="Times New Roman" panose="02020603050405020304" pitchFamily="18" charset="0"/>
                          <a:cs typeface="Times New Roman" panose="02020603050405020304" pitchFamily="18" charset="0"/>
                        </a:rPr>
                        <a:t> </a:t>
                      </a:r>
                      <a:r>
                        <a:rPr sz="1600" b="1" spc="-20" dirty="0">
                          <a:solidFill>
                            <a:schemeClr val="tx1"/>
                          </a:solidFill>
                          <a:latin typeface="Times New Roman" panose="02020603050405020304" pitchFamily="18" charset="0"/>
                          <a:cs typeface="Times New Roman" panose="02020603050405020304" pitchFamily="18" charset="0"/>
                        </a:rPr>
                        <a:t>Gid.</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41605" marB="0">
                    <a:lnL w="12700">
                      <a:solidFill>
                        <a:srgbClr val="365F91"/>
                      </a:solidFill>
                      <a:prstDash val="solid"/>
                    </a:lnL>
                    <a:lnR w="12700" cap="flat" cmpd="sng" algn="ctr">
                      <a:solidFill>
                        <a:srgbClr val="365F91"/>
                      </a:solidFill>
                      <a:prstDash val="solid"/>
                      <a:round/>
                      <a:headEnd type="none" w="med" len="med"/>
                      <a:tailEnd type="none" w="med" len="med"/>
                    </a:lnR>
                    <a:lnT w="12700">
                      <a:solidFill>
                        <a:srgbClr val="365F91"/>
                      </a:solidFill>
                      <a:prstDash val="solid"/>
                    </a:lnT>
                    <a:lnB w="12700">
                      <a:solidFill>
                        <a:srgbClr val="365F91"/>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dirty="0">
                          <a:solidFill>
                            <a:srgbClr val="212529"/>
                          </a:solidFill>
                          <a:effectLst/>
                          <a:latin typeface="Times New Roman" panose="02020603050405020304" pitchFamily="18" charset="0"/>
                        </a:rPr>
                        <a:t>909.000,00</a:t>
                      </a:r>
                    </a:p>
                  </a:txBody>
                  <a:tcPr marL="9525" marR="9525" marT="9525" marB="0" anchor="b">
                    <a:lnL w="12700">
                      <a:solidFill>
                        <a:srgbClr val="365F91"/>
                      </a:solidFill>
                      <a:prstDash val="solid"/>
                    </a:lnL>
                    <a:lnR w="12700">
                      <a:solidFill>
                        <a:srgbClr val="365F91"/>
                      </a:solidFill>
                      <a:prstDash val="solid"/>
                    </a:lnR>
                    <a:lnT w="12700" cap="flat" cmpd="sng" algn="ctr">
                      <a:solidFill>
                        <a:srgbClr val="365F91"/>
                      </a:solidFill>
                      <a:prstDash val="solid"/>
                      <a:round/>
                      <a:headEnd type="none" w="med" len="med"/>
                      <a:tailEnd type="none" w="med" len="med"/>
                    </a:lnT>
                    <a:lnB w="12700" cap="flat" cmpd="sng" algn="ctr">
                      <a:solidFill>
                        <a:srgbClr val="365F91"/>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a:solidFill>
                            <a:srgbClr val="212529"/>
                          </a:solidFill>
                          <a:effectLst/>
                          <a:latin typeface="Times New Roman" panose="02020603050405020304" pitchFamily="18" charset="0"/>
                        </a:rPr>
                        <a:t>909.000,00</a:t>
                      </a:r>
                    </a:p>
                  </a:txBody>
                  <a:tcPr marL="9525" marR="9525" marT="9525" marB="0" anchor="b">
                    <a:lnL w="12700">
                      <a:solidFill>
                        <a:srgbClr val="365F91"/>
                      </a:solidFill>
                      <a:prstDash val="solid"/>
                    </a:lnL>
                    <a:lnR w="12700">
                      <a:solidFill>
                        <a:srgbClr val="365F91"/>
                      </a:solidFill>
                      <a:prstDash val="solid"/>
                    </a:lnR>
                    <a:lnT w="12700" cap="flat" cmpd="sng" algn="ctr">
                      <a:solidFill>
                        <a:srgbClr val="365F91"/>
                      </a:solidFill>
                      <a:prstDash val="solid"/>
                      <a:round/>
                      <a:headEnd type="none" w="med" len="med"/>
                      <a:tailEnd type="none" w="med" len="med"/>
                    </a:lnT>
                    <a:lnB w="12700" cap="flat" cmpd="sng" algn="ctr">
                      <a:solidFill>
                        <a:srgbClr val="365F91"/>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a:solidFill>
                            <a:srgbClr val="212529"/>
                          </a:solidFill>
                          <a:effectLst/>
                          <a:latin typeface="Times New Roman" panose="02020603050405020304" pitchFamily="18" charset="0"/>
                        </a:rPr>
                        <a:t>908.678,75</a:t>
                      </a:r>
                    </a:p>
                  </a:txBody>
                  <a:tcPr marL="9525" marR="9525" marT="9525" marB="0" anchor="b">
                    <a:lnL w="12700">
                      <a:solidFill>
                        <a:srgbClr val="365F91"/>
                      </a:solidFill>
                      <a:prstDash val="solid"/>
                    </a:lnL>
                    <a:lnR w="12700">
                      <a:solidFill>
                        <a:srgbClr val="365F91"/>
                      </a:solidFill>
                      <a:prstDash val="solid"/>
                    </a:lnR>
                    <a:lnT w="12700" cap="flat" cmpd="sng" algn="ctr">
                      <a:solidFill>
                        <a:srgbClr val="365F91"/>
                      </a:solidFill>
                      <a:prstDash val="solid"/>
                      <a:round/>
                      <a:headEnd type="none" w="med" len="med"/>
                      <a:tailEnd type="none" w="med" len="med"/>
                    </a:lnT>
                    <a:lnB w="12700" cap="flat" cmpd="sng" algn="ctr">
                      <a:solidFill>
                        <a:srgbClr val="365F91"/>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a:solidFill>
                            <a:srgbClr val="000000"/>
                          </a:solidFill>
                          <a:effectLst/>
                          <a:latin typeface="Times New Roman" panose="02020603050405020304" pitchFamily="18" charset="0"/>
                        </a:rPr>
                        <a:t> </a:t>
                      </a:r>
                    </a:p>
                  </a:txBody>
                  <a:tcPr marL="9525" marR="9525" marT="9525" marB="0" anchor="b">
                    <a:lnL w="12700">
                      <a:solidFill>
                        <a:srgbClr val="365F91"/>
                      </a:solidFill>
                      <a:prstDash val="solid"/>
                    </a:lnL>
                    <a:lnR w="12700">
                      <a:solidFill>
                        <a:srgbClr val="365F91"/>
                      </a:solidFill>
                      <a:prstDash val="solid"/>
                    </a:lnR>
                    <a:lnT w="12700" cap="flat" cmpd="sng" algn="ctr">
                      <a:solidFill>
                        <a:srgbClr val="365F91"/>
                      </a:solidFill>
                      <a:prstDash val="solid"/>
                      <a:round/>
                      <a:headEnd type="none" w="med" len="med"/>
                      <a:tailEnd type="none" w="med" len="med"/>
                    </a:lnT>
                    <a:lnB w="12700" cap="flat" cmpd="sng" algn="ctr">
                      <a:solidFill>
                        <a:srgbClr val="365F91"/>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a:solidFill>
                            <a:srgbClr val="000000"/>
                          </a:solidFill>
                          <a:effectLst/>
                          <a:latin typeface="Times New Roman" panose="02020603050405020304" pitchFamily="18" charset="0"/>
                        </a:rPr>
                        <a:t> </a:t>
                      </a:r>
                    </a:p>
                  </a:txBody>
                  <a:tcPr marL="9525" marR="9525" marT="9525" marB="0" anchor="b">
                    <a:lnL w="12700">
                      <a:solidFill>
                        <a:srgbClr val="365F91"/>
                      </a:solidFill>
                      <a:prstDash val="solid"/>
                    </a:lnL>
                    <a:lnR w="12700">
                      <a:solidFill>
                        <a:srgbClr val="365F91"/>
                      </a:solidFill>
                      <a:prstDash val="solid"/>
                    </a:lnR>
                    <a:lnT w="12700" cap="flat" cmpd="sng" algn="ctr">
                      <a:solidFill>
                        <a:srgbClr val="365F91"/>
                      </a:solidFill>
                      <a:prstDash val="solid"/>
                      <a:round/>
                      <a:headEnd type="none" w="med" len="med"/>
                      <a:tailEnd type="none" w="med" len="med"/>
                    </a:lnT>
                    <a:lnB w="12700" cap="flat" cmpd="sng" algn="ctr">
                      <a:solidFill>
                        <a:srgbClr val="365F91"/>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dirty="0">
                          <a:solidFill>
                            <a:srgbClr val="000000"/>
                          </a:solidFill>
                          <a:effectLst/>
                          <a:latin typeface="Times New Roman" panose="02020603050405020304" pitchFamily="18" charset="0"/>
                        </a:rPr>
                        <a:t>100%</a:t>
                      </a:r>
                    </a:p>
                  </a:txBody>
                  <a:tcPr marL="9525" marR="9525" marT="9525" marB="0" anchor="b">
                    <a:lnL w="12700">
                      <a:solidFill>
                        <a:srgbClr val="365F91"/>
                      </a:solidFill>
                      <a:prstDash val="solid"/>
                    </a:lnL>
                    <a:lnR w="12700">
                      <a:solidFill>
                        <a:srgbClr val="365F91"/>
                      </a:solidFill>
                      <a:prstDash val="solid"/>
                    </a:lnR>
                    <a:lnT w="12700" cap="flat" cmpd="sng" algn="ctr">
                      <a:solidFill>
                        <a:srgbClr val="365F91"/>
                      </a:solidFill>
                      <a:prstDash val="solid"/>
                      <a:round/>
                      <a:headEnd type="none" w="med" len="med"/>
                      <a:tailEnd type="none" w="med" len="med"/>
                    </a:lnT>
                    <a:lnB w="12700" cap="flat" cmpd="sng" algn="ctr">
                      <a:solidFill>
                        <a:srgbClr val="365F91"/>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2"/>
                  </a:ext>
                </a:extLst>
              </a:tr>
              <a:tr h="652380">
                <a:tc>
                  <a:txBody>
                    <a:bodyPr/>
                    <a:lstStyle/>
                    <a:p>
                      <a:pPr marL="41910">
                        <a:lnSpc>
                          <a:spcPct val="100000"/>
                        </a:lnSpc>
                        <a:spcBef>
                          <a:spcPts val="805"/>
                        </a:spcBef>
                      </a:pPr>
                      <a:r>
                        <a:rPr sz="1600" b="1" dirty="0">
                          <a:solidFill>
                            <a:schemeClr val="tx1"/>
                          </a:solidFill>
                          <a:latin typeface="Times New Roman" panose="02020603050405020304" pitchFamily="18" charset="0"/>
                          <a:cs typeface="Times New Roman" panose="02020603050405020304" pitchFamily="18" charset="0"/>
                        </a:rPr>
                        <a:t>Mal</a:t>
                      </a:r>
                      <a:r>
                        <a:rPr sz="1600" b="1" spc="10"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ve</a:t>
                      </a:r>
                      <a:r>
                        <a:rPr sz="1600" b="1" spc="20" dirty="0">
                          <a:solidFill>
                            <a:schemeClr val="tx1"/>
                          </a:solidFill>
                          <a:latin typeface="Times New Roman" panose="02020603050405020304" pitchFamily="18" charset="0"/>
                          <a:cs typeface="Times New Roman" panose="02020603050405020304" pitchFamily="18" charset="0"/>
                        </a:rPr>
                        <a:t> </a:t>
                      </a:r>
                      <a:r>
                        <a:rPr sz="1600" b="1" spc="55" dirty="0">
                          <a:solidFill>
                            <a:schemeClr val="tx1"/>
                          </a:solidFill>
                          <a:latin typeface="Times New Roman" panose="02020603050405020304" pitchFamily="18" charset="0"/>
                          <a:cs typeface="Times New Roman" panose="02020603050405020304" pitchFamily="18" charset="0"/>
                        </a:rPr>
                        <a:t>Hizmet</a:t>
                      </a:r>
                      <a:r>
                        <a:rPr sz="1600" b="1" spc="5" dirty="0">
                          <a:solidFill>
                            <a:schemeClr val="tx1"/>
                          </a:solidFill>
                          <a:latin typeface="Times New Roman" panose="02020603050405020304" pitchFamily="18" charset="0"/>
                          <a:cs typeface="Times New Roman" panose="02020603050405020304" pitchFamily="18" charset="0"/>
                        </a:rPr>
                        <a:t> </a:t>
                      </a:r>
                      <a:r>
                        <a:rPr sz="1600" b="1" spc="50" dirty="0">
                          <a:solidFill>
                            <a:schemeClr val="tx1"/>
                          </a:solidFill>
                          <a:latin typeface="Times New Roman" panose="02020603050405020304" pitchFamily="18" charset="0"/>
                          <a:cs typeface="Times New Roman" panose="02020603050405020304" pitchFamily="18" charset="0"/>
                        </a:rPr>
                        <a:t>Alım</a:t>
                      </a:r>
                      <a:r>
                        <a:rPr sz="1600" b="1" spc="15" dirty="0">
                          <a:solidFill>
                            <a:schemeClr val="tx1"/>
                          </a:solidFill>
                          <a:latin typeface="Times New Roman" panose="02020603050405020304" pitchFamily="18" charset="0"/>
                          <a:cs typeface="Times New Roman" panose="02020603050405020304" pitchFamily="18" charset="0"/>
                        </a:rPr>
                        <a:t> </a:t>
                      </a:r>
                      <a:r>
                        <a:rPr sz="1600" b="1" spc="50" dirty="0">
                          <a:solidFill>
                            <a:schemeClr val="tx1"/>
                          </a:solidFill>
                          <a:latin typeface="Times New Roman" panose="02020603050405020304" pitchFamily="18" charset="0"/>
                          <a:cs typeface="Times New Roman" panose="02020603050405020304" pitchFamily="18" charset="0"/>
                        </a:rPr>
                        <a:t>Giderleri</a:t>
                      </a:r>
                      <a:r>
                        <a:rPr sz="1600" b="1" spc="25"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(03.2)</a:t>
                      </a:r>
                      <a:endParaRPr sz="1600" b="1">
                        <a:solidFill>
                          <a:schemeClr val="tx1"/>
                        </a:solidFill>
                        <a:latin typeface="Times New Roman" panose="02020603050405020304" pitchFamily="18" charset="0"/>
                        <a:cs typeface="Times New Roman" panose="02020603050405020304" pitchFamily="18" charset="0"/>
                      </a:endParaRPr>
                    </a:p>
                  </a:txBody>
                  <a:tcPr marL="0" marR="0" marT="102235" marB="0">
                    <a:lnL w="12700">
                      <a:solidFill>
                        <a:srgbClr val="365F91"/>
                      </a:solidFill>
                      <a:prstDash val="solid"/>
                    </a:lnL>
                    <a:lnR w="12700" cap="flat" cmpd="sng" algn="ctr">
                      <a:solidFill>
                        <a:srgbClr val="365F91"/>
                      </a:solidFill>
                      <a:prstDash val="solid"/>
                      <a:round/>
                      <a:headEnd type="none" w="med" len="med"/>
                      <a:tailEnd type="none" w="med" len="med"/>
                    </a:lnR>
                    <a:lnT w="12700">
                      <a:solidFill>
                        <a:srgbClr val="365F91"/>
                      </a:solidFill>
                      <a:prstDash val="solid"/>
                    </a:lnT>
                    <a:lnB w="12700">
                      <a:solidFill>
                        <a:srgbClr val="365F91"/>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dirty="0">
                          <a:solidFill>
                            <a:srgbClr val="000000"/>
                          </a:solidFill>
                          <a:effectLst/>
                          <a:latin typeface="Times New Roman" panose="02020603050405020304" pitchFamily="18" charset="0"/>
                        </a:rPr>
                        <a:t>222.000,00</a:t>
                      </a:r>
                    </a:p>
                  </a:txBody>
                  <a:tcPr marL="9525" marR="9525" marT="9525" marB="0" anchor="b">
                    <a:lnL w="12700">
                      <a:solidFill>
                        <a:srgbClr val="365F91"/>
                      </a:solidFill>
                      <a:prstDash val="solid"/>
                    </a:lnL>
                    <a:lnR w="12700">
                      <a:solidFill>
                        <a:srgbClr val="365F91"/>
                      </a:solidFill>
                      <a:prstDash val="solid"/>
                    </a:lnR>
                    <a:lnT w="12700" cap="flat" cmpd="sng" algn="ctr">
                      <a:solidFill>
                        <a:srgbClr val="365F91"/>
                      </a:solidFill>
                      <a:prstDash val="solid"/>
                      <a:round/>
                      <a:headEnd type="none" w="med" len="med"/>
                      <a:tailEnd type="none" w="med" len="med"/>
                    </a:lnT>
                    <a:lnB w="12700" cap="flat" cmpd="sng" algn="ctr">
                      <a:solidFill>
                        <a:srgbClr val="365F91"/>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a:solidFill>
                            <a:srgbClr val="000000"/>
                          </a:solidFill>
                          <a:effectLst/>
                          <a:latin typeface="Times New Roman" panose="02020603050405020304" pitchFamily="18" charset="0"/>
                        </a:rPr>
                        <a:t>222.000,00</a:t>
                      </a:r>
                    </a:p>
                  </a:txBody>
                  <a:tcPr marL="9525" marR="9525" marT="9525" marB="0" anchor="b">
                    <a:lnL w="12700">
                      <a:solidFill>
                        <a:srgbClr val="365F91"/>
                      </a:solidFill>
                      <a:prstDash val="solid"/>
                    </a:lnL>
                    <a:lnR w="12700">
                      <a:solidFill>
                        <a:srgbClr val="365F91"/>
                      </a:solidFill>
                      <a:prstDash val="solid"/>
                    </a:lnR>
                    <a:lnT w="12700" cap="flat" cmpd="sng" algn="ctr">
                      <a:solidFill>
                        <a:srgbClr val="365F91"/>
                      </a:solidFill>
                      <a:prstDash val="solid"/>
                      <a:round/>
                      <a:headEnd type="none" w="med" len="med"/>
                      <a:tailEnd type="none" w="med" len="med"/>
                    </a:lnT>
                    <a:lnB w="12700" cap="flat" cmpd="sng" algn="ctr">
                      <a:solidFill>
                        <a:srgbClr val="365F91"/>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a:solidFill>
                            <a:srgbClr val="212529"/>
                          </a:solidFill>
                          <a:effectLst/>
                          <a:latin typeface="Times New Roman" panose="02020603050405020304" pitchFamily="18" charset="0"/>
                        </a:rPr>
                        <a:t>58.704,00</a:t>
                      </a:r>
                    </a:p>
                  </a:txBody>
                  <a:tcPr marL="9525" marR="9525" marT="9525" marB="0" anchor="b">
                    <a:lnL w="12700">
                      <a:solidFill>
                        <a:srgbClr val="365F91"/>
                      </a:solidFill>
                      <a:prstDash val="solid"/>
                    </a:lnL>
                    <a:lnR w="12700">
                      <a:solidFill>
                        <a:srgbClr val="365F91"/>
                      </a:solidFill>
                      <a:prstDash val="solid"/>
                    </a:lnR>
                    <a:lnT w="12700" cap="flat" cmpd="sng" algn="ctr">
                      <a:solidFill>
                        <a:srgbClr val="365F91"/>
                      </a:solidFill>
                      <a:prstDash val="solid"/>
                      <a:round/>
                      <a:headEnd type="none" w="med" len="med"/>
                      <a:tailEnd type="none" w="med" len="med"/>
                    </a:lnT>
                    <a:lnB w="12700" cap="flat" cmpd="sng" algn="ctr">
                      <a:solidFill>
                        <a:srgbClr val="365F91"/>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a:solidFill>
                            <a:srgbClr val="000000"/>
                          </a:solidFill>
                          <a:effectLst/>
                          <a:latin typeface="Times New Roman" panose="02020603050405020304" pitchFamily="18" charset="0"/>
                        </a:rPr>
                        <a:t> </a:t>
                      </a:r>
                    </a:p>
                  </a:txBody>
                  <a:tcPr marL="9525" marR="9525" marT="9525" marB="0" anchor="b">
                    <a:lnL w="12700">
                      <a:solidFill>
                        <a:srgbClr val="365F91"/>
                      </a:solidFill>
                      <a:prstDash val="solid"/>
                    </a:lnL>
                    <a:lnR w="12700">
                      <a:solidFill>
                        <a:srgbClr val="365F91"/>
                      </a:solidFill>
                      <a:prstDash val="solid"/>
                    </a:lnR>
                    <a:lnT w="12700" cap="flat" cmpd="sng" algn="ctr">
                      <a:solidFill>
                        <a:srgbClr val="365F91"/>
                      </a:solidFill>
                      <a:prstDash val="solid"/>
                      <a:round/>
                      <a:headEnd type="none" w="med" len="med"/>
                      <a:tailEnd type="none" w="med" len="med"/>
                    </a:lnT>
                    <a:lnB w="12700" cap="flat" cmpd="sng" algn="ctr">
                      <a:solidFill>
                        <a:srgbClr val="365F91"/>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a:solidFill>
                            <a:srgbClr val="000000"/>
                          </a:solidFill>
                          <a:effectLst/>
                          <a:latin typeface="Times New Roman" panose="02020603050405020304" pitchFamily="18" charset="0"/>
                        </a:rPr>
                        <a:t> </a:t>
                      </a:r>
                    </a:p>
                  </a:txBody>
                  <a:tcPr marL="9525" marR="9525" marT="9525" marB="0" anchor="b">
                    <a:lnL w="12700">
                      <a:solidFill>
                        <a:srgbClr val="365F91"/>
                      </a:solidFill>
                      <a:prstDash val="solid"/>
                    </a:lnL>
                    <a:lnR w="12700">
                      <a:solidFill>
                        <a:srgbClr val="365F91"/>
                      </a:solidFill>
                      <a:prstDash val="solid"/>
                    </a:lnR>
                    <a:lnT w="12700" cap="flat" cmpd="sng" algn="ctr">
                      <a:solidFill>
                        <a:srgbClr val="365F91"/>
                      </a:solidFill>
                      <a:prstDash val="solid"/>
                      <a:round/>
                      <a:headEnd type="none" w="med" len="med"/>
                      <a:tailEnd type="none" w="med" len="med"/>
                    </a:lnT>
                    <a:lnB w="12700" cap="flat" cmpd="sng" algn="ctr">
                      <a:solidFill>
                        <a:srgbClr val="365F91"/>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dirty="0">
                          <a:solidFill>
                            <a:srgbClr val="000000"/>
                          </a:solidFill>
                          <a:effectLst/>
                          <a:latin typeface="Times New Roman" panose="02020603050405020304" pitchFamily="18" charset="0"/>
                        </a:rPr>
                        <a:t>26%</a:t>
                      </a:r>
                    </a:p>
                  </a:txBody>
                  <a:tcPr marL="9525" marR="9525" marT="9525" marB="0" anchor="b">
                    <a:lnL w="12700">
                      <a:solidFill>
                        <a:srgbClr val="365F91"/>
                      </a:solidFill>
                      <a:prstDash val="solid"/>
                    </a:lnL>
                    <a:lnR w="12700">
                      <a:solidFill>
                        <a:srgbClr val="365F91"/>
                      </a:solidFill>
                      <a:prstDash val="solid"/>
                    </a:lnR>
                    <a:lnT w="12700" cap="flat" cmpd="sng" algn="ctr">
                      <a:solidFill>
                        <a:srgbClr val="365F91"/>
                      </a:solidFill>
                      <a:prstDash val="solid"/>
                      <a:round/>
                      <a:headEnd type="none" w="med" len="med"/>
                      <a:tailEnd type="none" w="med" len="med"/>
                    </a:lnT>
                    <a:lnB w="12700" cap="flat" cmpd="sng" algn="ctr">
                      <a:solidFill>
                        <a:srgbClr val="365F91"/>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3"/>
                  </a:ext>
                </a:extLst>
              </a:tr>
              <a:tr h="576538">
                <a:tc>
                  <a:txBody>
                    <a:bodyPr/>
                    <a:lstStyle/>
                    <a:p>
                      <a:pPr marL="41910">
                        <a:lnSpc>
                          <a:spcPct val="100000"/>
                        </a:lnSpc>
                        <a:spcBef>
                          <a:spcPts val="735"/>
                        </a:spcBef>
                      </a:pPr>
                      <a:r>
                        <a:rPr sz="1600" b="1" dirty="0">
                          <a:solidFill>
                            <a:schemeClr val="tx1"/>
                          </a:solidFill>
                          <a:latin typeface="Times New Roman" panose="02020603050405020304" pitchFamily="18" charset="0"/>
                          <a:cs typeface="Times New Roman" panose="02020603050405020304" pitchFamily="18" charset="0"/>
                        </a:rPr>
                        <a:t>Sermaye</a:t>
                      </a:r>
                      <a:r>
                        <a:rPr sz="1600" b="1" spc="-30"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Giderleri</a:t>
                      </a:r>
                      <a:endParaRPr sz="1600" b="1" dirty="0">
                        <a:solidFill>
                          <a:schemeClr val="tx1"/>
                        </a:solidFill>
                        <a:latin typeface="Times New Roman" panose="02020603050405020304" pitchFamily="18" charset="0"/>
                        <a:cs typeface="Times New Roman" panose="02020603050405020304" pitchFamily="18" charset="0"/>
                      </a:endParaRPr>
                    </a:p>
                  </a:txBody>
                  <a:tcPr marL="0" marR="0" marT="93345" marB="0">
                    <a:lnL w="12700">
                      <a:solidFill>
                        <a:srgbClr val="365F91"/>
                      </a:solidFill>
                      <a:prstDash val="solid"/>
                    </a:lnL>
                    <a:lnR w="12700" cap="flat" cmpd="sng" algn="ctr">
                      <a:solidFill>
                        <a:srgbClr val="365F91"/>
                      </a:solidFill>
                      <a:prstDash val="solid"/>
                      <a:round/>
                      <a:headEnd type="none" w="med" len="med"/>
                      <a:tailEnd type="none" w="med" len="med"/>
                    </a:lnR>
                    <a:lnT w="12700" cap="flat" cmpd="sng" algn="ctr">
                      <a:solidFill>
                        <a:srgbClr val="365F91"/>
                      </a:solidFill>
                      <a:prstDash val="solid"/>
                      <a:round/>
                      <a:headEnd type="none" w="med" len="med"/>
                      <a:tailEnd type="none" w="med" len="med"/>
                    </a:lnT>
                    <a:lnB w="12700">
                      <a:solidFill>
                        <a:srgbClr val="365F91"/>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dirty="0">
                          <a:solidFill>
                            <a:srgbClr val="000000"/>
                          </a:solidFill>
                          <a:effectLst/>
                          <a:latin typeface="Times New Roman" panose="02020603050405020304" pitchFamily="18" charset="0"/>
                        </a:rPr>
                        <a:t>3.000.000,00</a:t>
                      </a:r>
                    </a:p>
                  </a:txBody>
                  <a:tcPr marL="9525" marR="9525" marT="9525" marB="0" anchor="b">
                    <a:lnL w="12700" cap="flat" cmpd="sng" algn="ctr">
                      <a:solidFill>
                        <a:srgbClr val="365F91"/>
                      </a:solidFill>
                      <a:prstDash val="solid"/>
                      <a:round/>
                      <a:headEnd type="none" w="med" len="med"/>
                      <a:tailEnd type="none" w="med" len="med"/>
                    </a:lnL>
                    <a:lnR w="12700" cap="flat" cmpd="sng" algn="ctr">
                      <a:solidFill>
                        <a:srgbClr val="365F91"/>
                      </a:solidFill>
                      <a:prstDash val="solid"/>
                      <a:round/>
                      <a:headEnd type="none" w="med" len="med"/>
                      <a:tailEnd type="none" w="med" len="med"/>
                    </a:lnR>
                    <a:lnT w="12700" cap="flat" cmpd="sng" algn="ctr">
                      <a:solidFill>
                        <a:srgbClr val="365F91"/>
                      </a:solidFill>
                      <a:prstDash val="solid"/>
                      <a:round/>
                      <a:headEnd type="none" w="med" len="med"/>
                      <a:tailEnd type="none" w="med" len="med"/>
                    </a:lnT>
                    <a:lnB w="12700">
                      <a:solidFill>
                        <a:srgbClr val="365F91"/>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a:solidFill>
                            <a:srgbClr val="000000"/>
                          </a:solidFill>
                          <a:effectLst/>
                          <a:latin typeface="Times New Roman" panose="02020603050405020304" pitchFamily="18" charset="0"/>
                        </a:rPr>
                        <a:t>3.000.000,00</a:t>
                      </a:r>
                    </a:p>
                  </a:txBody>
                  <a:tcPr marL="9525" marR="9525" marT="9525" marB="0" anchor="b">
                    <a:lnL w="12700" cap="flat" cmpd="sng" algn="ctr">
                      <a:solidFill>
                        <a:srgbClr val="365F91"/>
                      </a:solidFill>
                      <a:prstDash val="solid"/>
                      <a:round/>
                      <a:headEnd type="none" w="med" len="med"/>
                      <a:tailEnd type="none" w="med" len="med"/>
                    </a:lnL>
                    <a:lnR w="12700" cap="flat" cmpd="sng" algn="ctr">
                      <a:solidFill>
                        <a:srgbClr val="365F91"/>
                      </a:solidFill>
                      <a:prstDash val="solid"/>
                      <a:round/>
                      <a:headEnd type="none" w="med" len="med"/>
                      <a:tailEnd type="none" w="med" len="med"/>
                    </a:lnR>
                    <a:lnT w="12700" cap="flat" cmpd="sng" algn="ctr">
                      <a:solidFill>
                        <a:srgbClr val="365F91"/>
                      </a:solidFill>
                      <a:prstDash val="solid"/>
                      <a:round/>
                      <a:headEnd type="none" w="med" len="med"/>
                      <a:tailEnd type="none" w="med" len="med"/>
                    </a:lnT>
                    <a:lnB w="12700">
                      <a:solidFill>
                        <a:srgbClr val="365F91"/>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a:solidFill>
                            <a:srgbClr val="212529"/>
                          </a:solidFill>
                          <a:effectLst/>
                          <a:latin typeface="Times New Roman" panose="02020603050405020304" pitchFamily="18" charset="0"/>
                        </a:rPr>
                        <a:t>2.929.718,25</a:t>
                      </a:r>
                    </a:p>
                  </a:txBody>
                  <a:tcPr marL="9525" marR="9525" marT="9525" marB="0" anchor="b">
                    <a:lnL w="12700" cap="flat" cmpd="sng" algn="ctr">
                      <a:solidFill>
                        <a:srgbClr val="365F91"/>
                      </a:solidFill>
                      <a:prstDash val="solid"/>
                      <a:round/>
                      <a:headEnd type="none" w="med" len="med"/>
                      <a:tailEnd type="none" w="med" len="med"/>
                    </a:lnL>
                    <a:lnR w="12700" cap="flat" cmpd="sng" algn="ctr">
                      <a:solidFill>
                        <a:srgbClr val="365F91"/>
                      </a:solidFill>
                      <a:prstDash val="solid"/>
                      <a:round/>
                      <a:headEnd type="none" w="med" len="med"/>
                      <a:tailEnd type="none" w="med" len="med"/>
                    </a:lnR>
                    <a:lnT w="12700" cap="flat" cmpd="sng" algn="ctr">
                      <a:solidFill>
                        <a:srgbClr val="365F91"/>
                      </a:solidFill>
                      <a:prstDash val="solid"/>
                      <a:round/>
                      <a:headEnd type="none" w="med" len="med"/>
                      <a:tailEnd type="none" w="med" len="med"/>
                    </a:lnT>
                    <a:lnB w="12700">
                      <a:solidFill>
                        <a:srgbClr val="365F91"/>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a:solidFill>
                            <a:srgbClr val="000000"/>
                          </a:solidFill>
                          <a:effectLst/>
                          <a:latin typeface="Times New Roman" panose="02020603050405020304" pitchFamily="18" charset="0"/>
                        </a:rPr>
                        <a:t> </a:t>
                      </a:r>
                    </a:p>
                  </a:txBody>
                  <a:tcPr marL="9525" marR="9525" marT="9525" marB="0" anchor="b">
                    <a:lnL w="12700" cap="flat" cmpd="sng" algn="ctr">
                      <a:solidFill>
                        <a:srgbClr val="365F91"/>
                      </a:solidFill>
                      <a:prstDash val="solid"/>
                      <a:round/>
                      <a:headEnd type="none" w="med" len="med"/>
                      <a:tailEnd type="none" w="med" len="med"/>
                    </a:lnL>
                    <a:lnR w="12700" cap="flat" cmpd="sng" algn="ctr">
                      <a:solidFill>
                        <a:srgbClr val="365F91"/>
                      </a:solidFill>
                      <a:prstDash val="solid"/>
                      <a:round/>
                      <a:headEnd type="none" w="med" len="med"/>
                      <a:tailEnd type="none" w="med" len="med"/>
                    </a:lnR>
                    <a:lnT w="12700" cap="flat" cmpd="sng" algn="ctr">
                      <a:solidFill>
                        <a:srgbClr val="365F91"/>
                      </a:solidFill>
                      <a:prstDash val="solid"/>
                      <a:round/>
                      <a:headEnd type="none" w="med" len="med"/>
                      <a:tailEnd type="none" w="med" len="med"/>
                    </a:lnT>
                    <a:lnB w="12700">
                      <a:solidFill>
                        <a:srgbClr val="365F91"/>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a:solidFill>
                            <a:srgbClr val="000000"/>
                          </a:solidFill>
                          <a:effectLst/>
                          <a:latin typeface="Times New Roman" panose="02020603050405020304" pitchFamily="18" charset="0"/>
                        </a:rPr>
                        <a:t> </a:t>
                      </a:r>
                    </a:p>
                  </a:txBody>
                  <a:tcPr marL="9525" marR="9525" marT="9525" marB="0" anchor="b">
                    <a:lnL w="12700" cap="flat" cmpd="sng" algn="ctr">
                      <a:solidFill>
                        <a:srgbClr val="365F91"/>
                      </a:solidFill>
                      <a:prstDash val="solid"/>
                      <a:round/>
                      <a:headEnd type="none" w="med" len="med"/>
                      <a:tailEnd type="none" w="med" len="med"/>
                    </a:lnL>
                    <a:lnR w="12700" cap="flat" cmpd="sng" algn="ctr">
                      <a:solidFill>
                        <a:srgbClr val="365F91"/>
                      </a:solidFill>
                      <a:prstDash val="solid"/>
                      <a:round/>
                      <a:headEnd type="none" w="med" len="med"/>
                      <a:tailEnd type="none" w="med" len="med"/>
                    </a:lnR>
                    <a:lnT w="12700" cap="flat" cmpd="sng" algn="ctr">
                      <a:solidFill>
                        <a:srgbClr val="365F91"/>
                      </a:solidFill>
                      <a:prstDash val="solid"/>
                      <a:round/>
                      <a:headEnd type="none" w="med" len="med"/>
                      <a:tailEnd type="none" w="med" len="med"/>
                    </a:lnT>
                    <a:lnB w="12700">
                      <a:solidFill>
                        <a:srgbClr val="365F91"/>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dirty="0">
                          <a:solidFill>
                            <a:srgbClr val="000000"/>
                          </a:solidFill>
                          <a:effectLst/>
                          <a:latin typeface="Times New Roman" panose="02020603050405020304" pitchFamily="18" charset="0"/>
                        </a:rPr>
                        <a:t>98%</a:t>
                      </a:r>
                    </a:p>
                  </a:txBody>
                  <a:tcPr marL="9525" marR="9525" marT="9525" marB="0" anchor="b">
                    <a:lnL w="12700" cap="flat" cmpd="sng" algn="ctr">
                      <a:solidFill>
                        <a:srgbClr val="365F91"/>
                      </a:solidFill>
                      <a:prstDash val="solid"/>
                      <a:round/>
                      <a:headEnd type="none" w="med" len="med"/>
                      <a:tailEnd type="none" w="med" len="med"/>
                    </a:lnL>
                    <a:lnR w="12700">
                      <a:solidFill>
                        <a:srgbClr val="365F91"/>
                      </a:solidFill>
                      <a:prstDash val="solid"/>
                    </a:lnR>
                    <a:lnT w="12700" cap="flat" cmpd="sng" algn="ctr">
                      <a:solidFill>
                        <a:srgbClr val="365F91"/>
                      </a:solidFill>
                      <a:prstDash val="solid"/>
                      <a:round/>
                      <a:headEnd type="none" w="med" len="med"/>
                      <a:tailEnd type="none" w="med" len="med"/>
                    </a:lnT>
                    <a:lnB w="12700">
                      <a:solidFill>
                        <a:srgbClr val="365F91"/>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5"/>
                  </a:ext>
                </a:extLst>
              </a:tr>
              <a:tr h="339884">
                <a:tc>
                  <a:txBody>
                    <a:bodyPr/>
                    <a:lstStyle/>
                    <a:p>
                      <a:pPr marL="41910">
                        <a:lnSpc>
                          <a:spcPct val="100000"/>
                        </a:lnSpc>
                        <a:spcBef>
                          <a:spcPts val="500"/>
                        </a:spcBef>
                      </a:pPr>
                      <a:r>
                        <a:rPr sz="1600" b="1" dirty="0">
                          <a:solidFill>
                            <a:schemeClr val="tx1"/>
                          </a:solidFill>
                          <a:latin typeface="Times New Roman" panose="02020603050405020304" pitchFamily="18" charset="0"/>
                          <a:cs typeface="Times New Roman" panose="02020603050405020304" pitchFamily="18" charset="0"/>
                        </a:rPr>
                        <a:t>Sermaye</a:t>
                      </a:r>
                      <a:r>
                        <a:rPr sz="1600" b="1" spc="-20"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Transferleri</a:t>
                      </a:r>
                      <a:endParaRPr sz="1600" b="1">
                        <a:solidFill>
                          <a:schemeClr val="tx1"/>
                        </a:solidFill>
                        <a:latin typeface="Times New Roman" panose="02020603050405020304" pitchFamily="18" charset="0"/>
                        <a:cs typeface="Times New Roman" panose="02020603050405020304" pitchFamily="18" charset="0"/>
                      </a:endParaRPr>
                    </a:p>
                  </a:txBody>
                  <a:tcPr marL="0" marR="0" marT="63500" marB="0">
                    <a:lnL w="12700">
                      <a:solidFill>
                        <a:srgbClr val="365F91"/>
                      </a:solidFill>
                      <a:prstDash val="solid"/>
                    </a:lnL>
                    <a:lnR w="12700">
                      <a:solidFill>
                        <a:srgbClr val="365F91"/>
                      </a:solidFill>
                      <a:prstDash val="solid"/>
                    </a:lnR>
                    <a:lnT w="12700">
                      <a:solidFill>
                        <a:srgbClr val="365F91"/>
                      </a:solidFill>
                      <a:prstDash val="solid"/>
                    </a:lnT>
                    <a:lnB w="38100">
                      <a:solidFill>
                        <a:srgbClr val="17365D"/>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nSpc>
                          <a:spcPct val="100000"/>
                        </a:lnSpc>
                      </a:pPr>
                      <a:endParaRPr sz="1600" b="1">
                        <a:solidFill>
                          <a:schemeClr val="tx1"/>
                        </a:solidFill>
                        <a:latin typeface="Times New Roman" panose="02020603050405020304" pitchFamily="18" charset="0"/>
                        <a:cs typeface="Times New Roman" panose="02020603050405020304" pitchFamily="18" charset="0"/>
                      </a:endParaRPr>
                    </a:p>
                  </a:txBody>
                  <a:tcPr marL="0" marR="0" marT="0" marB="0">
                    <a:lnL w="12700">
                      <a:solidFill>
                        <a:srgbClr val="365F91"/>
                      </a:solidFill>
                      <a:prstDash val="solid"/>
                    </a:lnL>
                    <a:lnR w="12700">
                      <a:solidFill>
                        <a:srgbClr val="365F91"/>
                      </a:solidFill>
                      <a:prstDash val="solid"/>
                    </a:lnR>
                    <a:lnT w="12700" cap="flat" cmpd="sng" algn="ctr">
                      <a:solidFill>
                        <a:srgbClr val="365F91"/>
                      </a:solidFill>
                      <a:prstDash val="solid"/>
                      <a:round/>
                      <a:headEnd type="none" w="med" len="med"/>
                      <a:tailEnd type="none" w="med" len="med"/>
                    </a:lnT>
                    <a:lnB w="38100" cap="flat" cmpd="sng" algn="ctr">
                      <a:solidFill>
                        <a:srgbClr val="17365D"/>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nSpc>
                          <a:spcPct val="100000"/>
                        </a:lnSpc>
                      </a:pPr>
                      <a:endParaRPr sz="1600" b="1">
                        <a:solidFill>
                          <a:schemeClr val="tx1"/>
                        </a:solidFill>
                        <a:latin typeface="Times New Roman" panose="02020603050405020304" pitchFamily="18" charset="0"/>
                        <a:cs typeface="Times New Roman" panose="02020603050405020304" pitchFamily="18" charset="0"/>
                      </a:endParaRPr>
                    </a:p>
                  </a:txBody>
                  <a:tcPr marL="0" marR="0" marT="0" marB="0">
                    <a:lnL w="12700">
                      <a:solidFill>
                        <a:srgbClr val="365F91"/>
                      </a:solidFill>
                      <a:prstDash val="solid"/>
                    </a:lnL>
                    <a:lnR w="12700">
                      <a:solidFill>
                        <a:srgbClr val="365F91"/>
                      </a:solidFill>
                      <a:prstDash val="solid"/>
                    </a:lnR>
                    <a:lnT w="12700" cap="flat" cmpd="sng" algn="ctr">
                      <a:solidFill>
                        <a:srgbClr val="365F91"/>
                      </a:solidFill>
                      <a:prstDash val="solid"/>
                      <a:round/>
                      <a:headEnd type="none" w="med" len="med"/>
                      <a:tailEnd type="none" w="med" len="med"/>
                    </a:lnT>
                    <a:lnB w="38100" cap="flat" cmpd="sng" algn="ctr">
                      <a:solidFill>
                        <a:srgbClr val="17365D"/>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nSpc>
                          <a:spcPct val="100000"/>
                        </a:lnSpc>
                      </a:pPr>
                      <a:endParaRPr sz="1600" b="1" dirty="0">
                        <a:solidFill>
                          <a:schemeClr val="tx1"/>
                        </a:solidFill>
                        <a:latin typeface="Times New Roman" panose="02020603050405020304" pitchFamily="18" charset="0"/>
                        <a:cs typeface="Times New Roman" panose="02020603050405020304" pitchFamily="18" charset="0"/>
                      </a:endParaRPr>
                    </a:p>
                  </a:txBody>
                  <a:tcPr marL="0" marR="0" marT="0" marB="0">
                    <a:lnL w="12700">
                      <a:solidFill>
                        <a:srgbClr val="365F91"/>
                      </a:solidFill>
                      <a:prstDash val="solid"/>
                    </a:lnL>
                    <a:lnR w="12700">
                      <a:solidFill>
                        <a:srgbClr val="365F91"/>
                      </a:solidFill>
                      <a:prstDash val="solid"/>
                    </a:lnR>
                    <a:lnT w="12700" cap="flat" cmpd="sng" algn="ctr">
                      <a:solidFill>
                        <a:srgbClr val="365F91"/>
                      </a:solidFill>
                      <a:prstDash val="solid"/>
                      <a:round/>
                      <a:headEnd type="none" w="med" len="med"/>
                      <a:tailEnd type="none" w="med" len="med"/>
                    </a:lnT>
                    <a:lnB w="38100" cap="flat" cmpd="sng" algn="ctr">
                      <a:solidFill>
                        <a:srgbClr val="17365D"/>
                      </a:solidFill>
                      <a:prstDash val="solid"/>
                      <a:round/>
                      <a:headEnd type="none" w="med" len="med"/>
                      <a:tailEnd type="none" w="med" len="me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nSpc>
                          <a:spcPct val="100000"/>
                        </a:lnSpc>
                      </a:pPr>
                      <a:endParaRPr sz="1600" b="1" dirty="0">
                        <a:solidFill>
                          <a:schemeClr val="tx1"/>
                        </a:solidFill>
                        <a:latin typeface="Times New Roman" panose="02020603050405020304" pitchFamily="18" charset="0"/>
                        <a:cs typeface="Times New Roman" panose="02020603050405020304" pitchFamily="18" charset="0"/>
                      </a:endParaRPr>
                    </a:p>
                  </a:txBody>
                  <a:tcPr marL="0" marR="0" marT="0" marB="0">
                    <a:lnL w="12700">
                      <a:solidFill>
                        <a:srgbClr val="365F91"/>
                      </a:solidFill>
                      <a:prstDash val="solid"/>
                    </a:lnL>
                    <a:lnR w="12700">
                      <a:solidFill>
                        <a:srgbClr val="365F91"/>
                      </a:solidFill>
                      <a:prstDash val="solid"/>
                    </a:lnR>
                    <a:lnT w="12700" cap="flat" cmpd="sng" algn="ctr">
                      <a:solidFill>
                        <a:srgbClr val="365F91"/>
                      </a:solidFill>
                      <a:prstDash val="solid"/>
                      <a:round/>
                      <a:headEnd type="none" w="med" len="med"/>
                      <a:tailEnd type="none" w="med" len="med"/>
                    </a:lnT>
                    <a:lnB w="38100">
                      <a:solidFill>
                        <a:srgbClr val="17365D"/>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nSpc>
                          <a:spcPct val="100000"/>
                        </a:lnSpc>
                      </a:pPr>
                      <a:endParaRPr sz="1600" b="1" dirty="0">
                        <a:solidFill>
                          <a:schemeClr val="tx1"/>
                        </a:solidFill>
                        <a:latin typeface="Times New Roman" panose="02020603050405020304" pitchFamily="18" charset="0"/>
                        <a:cs typeface="Times New Roman" panose="02020603050405020304" pitchFamily="18" charset="0"/>
                      </a:endParaRPr>
                    </a:p>
                  </a:txBody>
                  <a:tcPr marL="0" marR="0" marT="0" marB="0">
                    <a:lnL w="12700">
                      <a:solidFill>
                        <a:srgbClr val="365F91"/>
                      </a:solidFill>
                      <a:prstDash val="solid"/>
                    </a:lnL>
                    <a:lnR w="12700">
                      <a:solidFill>
                        <a:srgbClr val="365F91"/>
                      </a:solidFill>
                      <a:prstDash val="solid"/>
                    </a:lnR>
                    <a:lnT w="12700" cap="flat" cmpd="sng" algn="ctr">
                      <a:solidFill>
                        <a:srgbClr val="365F91"/>
                      </a:solidFill>
                      <a:prstDash val="solid"/>
                      <a:round/>
                      <a:headEnd type="none" w="med" len="med"/>
                      <a:tailEnd type="none" w="med" len="med"/>
                    </a:lnT>
                    <a:lnB w="38100">
                      <a:solidFill>
                        <a:srgbClr val="17365D"/>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nSpc>
                          <a:spcPct val="100000"/>
                        </a:lnSpc>
                      </a:pPr>
                      <a:endParaRPr sz="1600" b="1" dirty="0">
                        <a:solidFill>
                          <a:schemeClr val="tx1"/>
                        </a:solidFill>
                        <a:latin typeface="Times New Roman" panose="02020603050405020304" pitchFamily="18" charset="0"/>
                        <a:cs typeface="Times New Roman" panose="02020603050405020304" pitchFamily="18" charset="0"/>
                      </a:endParaRPr>
                    </a:p>
                  </a:txBody>
                  <a:tcPr marL="0" marR="0" marT="0" marB="0">
                    <a:lnL w="12700">
                      <a:solidFill>
                        <a:srgbClr val="365F91"/>
                      </a:solidFill>
                      <a:prstDash val="solid"/>
                    </a:lnL>
                    <a:lnR w="12700">
                      <a:solidFill>
                        <a:srgbClr val="365F91"/>
                      </a:solidFill>
                      <a:prstDash val="solid"/>
                    </a:lnR>
                    <a:lnT w="12700" cap="flat" cmpd="sng" algn="ctr">
                      <a:solidFill>
                        <a:srgbClr val="365F91"/>
                      </a:solidFill>
                      <a:prstDash val="solid"/>
                      <a:round/>
                      <a:headEnd type="none" w="med" len="med"/>
                      <a:tailEnd type="none" w="med" len="med"/>
                    </a:lnT>
                    <a:lnB w="38100">
                      <a:solidFill>
                        <a:srgbClr val="17365D"/>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6"/>
                  </a:ext>
                </a:extLst>
              </a:tr>
              <a:tr h="596902">
                <a:tc>
                  <a:txBody>
                    <a:bodyPr/>
                    <a:lstStyle/>
                    <a:p>
                      <a:pPr>
                        <a:lnSpc>
                          <a:spcPct val="100000"/>
                        </a:lnSpc>
                        <a:spcBef>
                          <a:spcPts val="170"/>
                        </a:spcBef>
                      </a:pPr>
                      <a:endParaRPr sz="1600" b="1">
                        <a:solidFill>
                          <a:schemeClr val="tx1"/>
                        </a:solidFill>
                        <a:latin typeface="Times New Roman" panose="02020603050405020304" pitchFamily="18" charset="0"/>
                        <a:cs typeface="Times New Roman" panose="02020603050405020304" pitchFamily="18" charset="0"/>
                      </a:endParaRPr>
                    </a:p>
                    <a:p>
                      <a:pPr marR="35560" algn="r">
                        <a:lnSpc>
                          <a:spcPct val="100000"/>
                        </a:lnSpc>
                      </a:pPr>
                      <a:r>
                        <a:rPr sz="1600" b="1" spc="-10" dirty="0">
                          <a:solidFill>
                            <a:schemeClr val="tx1"/>
                          </a:solidFill>
                          <a:latin typeface="Times New Roman" panose="02020603050405020304" pitchFamily="18" charset="0"/>
                          <a:cs typeface="Times New Roman" panose="02020603050405020304" pitchFamily="18" charset="0"/>
                        </a:rPr>
                        <a:t>TOPLAM</a:t>
                      </a:r>
                      <a:endParaRPr sz="1600" b="1">
                        <a:solidFill>
                          <a:schemeClr val="tx1"/>
                        </a:solidFill>
                        <a:latin typeface="Times New Roman" panose="02020603050405020304" pitchFamily="18" charset="0"/>
                        <a:cs typeface="Times New Roman" panose="02020603050405020304" pitchFamily="18" charset="0"/>
                      </a:endParaRPr>
                    </a:p>
                  </a:txBody>
                  <a:tcPr marL="0" marR="0" marT="21590" marB="0">
                    <a:lnL w="12700">
                      <a:solidFill>
                        <a:srgbClr val="365F91"/>
                      </a:solidFill>
                      <a:prstDash val="solid"/>
                    </a:lnL>
                    <a:lnR w="12700" cap="flat" cmpd="sng" algn="ctr">
                      <a:solidFill>
                        <a:srgbClr val="365F91"/>
                      </a:solidFill>
                      <a:prstDash val="solid"/>
                      <a:round/>
                      <a:headEnd type="none" w="med" len="med"/>
                      <a:tailEnd type="none" w="med" len="med"/>
                    </a:lnR>
                    <a:lnT w="38100">
                      <a:solidFill>
                        <a:srgbClr val="17365D"/>
                      </a:solidFill>
                      <a:prstDash val="solid"/>
                    </a:lnT>
                    <a:lnB w="12700">
                      <a:solidFill>
                        <a:srgbClr val="365F91"/>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dirty="0">
                          <a:solidFill>
                            <a:srgbClr val="000000"/>
                          </a:solidFill>
                          <a:effectLst/>
                          <a:latin typeface="Times New Roman" panose="02020603050405020304" pitchFamily="18" charset="0"/>
                        </a:rPr>
                        <a:t>11.329.000,00</a:t>
                      </a:r>
                    </a:p>
                  </a:txBody>
                  <a:tcPr marL="9525" marR="9525" marT="9525" marB="0" anchor="b">
                    <a:lnL w="12700">
                      <a:solidFill>
                        <a:srgbClr val="365F91"/>
                      </a:solidFill>
                      <a:prstDash val="solid"/>
                    </a:lnL>
                    <a:lnR w="12700">
                      <a:solidFill>
                        <a:srgbClr val="365F91"/>
                      </a:solidFill>
                      <a:prstDash val="solid"/>
                    </a:lnR>
                    <a:lnT w="38100">
                      <a:solidFill>
                        <a:srgbClr val="17365D"/>
                      </a:solidFill>
                      <a:prstDash val="solid"/>
                    </a:lnT>
                    <a:lnB w="12700">
                      <a:solidFill>
                        <a:srgbClr val="365F91"/>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a:solidFill>
                            <a:srgbClr val="000000"/>
                          </a:solidFill>
                          <a:effectLst/>
                          <a:latin typeface="Times New Roman" panose="02020603050405020304" pitchFamily="18" charset="0"/>
                        </a:rPr>
                        <a:t>11.329.000,00</a:t>
                      </a:r>
                    </a:p>
                  </a:txBody>
                  <a:tcPr marL="9525" marR="9525" marT="9525" marB="0" anchor="b">
                    <a:lnL w="12700">
                      <a:solidFill>
                        <a:srgbClr val="365F91"/>
                      </a:solidFill>
                      <a:prstDash val="solid"/>
                    </a:lnL>
                    <a:lnR w="12700">
                      <a:solidFill>
                        <a:srgbClr val="365F91"/>
                      </a:solidFill>
                      <a:prstDash val="solid"/>
                    </a:lnR>
                    <a:lnT w="38100">
                      <a:solidFill>
                        <a:srgbClr val="17365D"/>
                      </a:solidFill>
                      <a:prstDash val="solid"/>
                    </a:lnT>
                    <a:lnB w="12700">
                      <a:solidFill>
                        <a:srgbClr val="365F91"/>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dirty="0">
                          <a:solidFill>
                            <a:srgbClr val="000000"/>
                          </a:solidFill>
                          <a:effectLst/>
                          <a:latin typeface="Times New Roman" panose="02020603050405020304" pitchFamily="18" charset="0"/>
                        </a:rPr>
                        <a:t>11.074.311,00</a:t>
                      </a:r>
                    </a:p>
                  </a:txBody>
                  <a:tcPr marL="9525" marR="9525" marT="9525" marB="0" anchor="b">
                    <a:lnL w="12700">
                      <a:solidFill>
                        <a:srgbClr val="365F91"/>
                      </a:solidFill>
                      <a:prstDash val="solid"/>
                    </a:lnL>
                    <a:lnR w="12700">
                      <a:solidFill>
                        <a:srgbClr val="365F91"/>
                      </a:solidFill>
                      <a:prstDash val="solid"/>
                    </a:lnR>
                    <a:lnT w="38100">
                      <a:solidFill>
                        <a:srgbClr val="17365D"/>
                      </a:solidFill>
                      <a:prstDash val="solid"/>
                    </a:lnT>
                    <a:lnB w="12700">
                      <a:solidFill>
                        <a:srgbClr val="365F91"/>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nSpc>
                          <a:spcPct val="100000"/>
                        </a:lnSpc>
                        <a:spcBef>
                          <a:spcPts val="170"/>
                        </a:spcBef>
                      </a:pPr>
                      <a:endParaRPr sz="1600" b="1" dirty="0">
                        <a:solidFill>
                          <a:schemeClr val="tx1"/>
                        </a:solidFill>
                        <a:latin typeface="Times New Roman" panose="02020603050405020304" pitchFamily="18" charset="0"/>
                        <a:cs typeface="Times New Roman" panose="02020603050405020304" pitchFamily="18" charset="0"/>
                      </a:endParaRPr>
                    </a:p>
                  </a:txBody>
                  <a:tcPr marL="0" marR="0" marT="21590" marB="0">
                    <a:lnL w="12700" cap="flat" cmpd="sng" algn="ctr">
                      <a:solidFill>
                        <a:srgbClr val="365F91"/>
                      </a:solidFill>
                      <a:prstDash val="solid"/>
                      <a:round/>
                      <a:headEnd type="none" w="med" len="med"/>
                      <a:tailEnd type="none" w="med" len="med"/>
                    </a:lnL>
                    <a:lnR w="12700">
                      <a:solidFill>
                        <a:srgbClr val="365F91"/>
                      </a:solidFill>
                      <a:prstDash val="solid"/>
                    </a:lnR>
                    <a:lnT w="38100">
                      <a:solidFill>
                        <a:srgbClr val="17365D"/>
                      </a:solidFill>
                      <a:prstDash val="solid"/>
                    </a:lnT>
                    <a:lnB w="12700">
                      <a:solidFill>
                        <a:srgbClr val="365F91"/>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nSpc>
                          <a:spcPct val="100000"/>
                        </a:lnSpc>
                      </a:pPr>
                      <a:endParaRPr sz="1600" b="1" dirty="0">
                        <a:solidFill>
                          <a:schemeClr val="tx1"/>
                        </a:solidFill>
                        <a:latin typeface="Times New Roman" panose="02020603050405020304" pitchFamily="18" charset="0"/>
                        <a:cs typeface="Times New Roman" panose="02020603050405020304" pitchFamily="18" charset="0"/>
                      </a:endParaRPr>
                    </a:p>
                  </a:txBody>
                  <a:tcPr marL="0" marR="0" marT="0" marB="0">
                    <a:lnL w="12700">
                      <a:solidFill>
                        <a:srgbClr val="365F91"/>
                      </a:solidFill>
                      <a:prstDash val="solid"/>
                    </a:lnL>
                    <a:lnR w="12700">
                      <a:solidFill>
                        <a:srgbClr val="365F91"/>
                      </a:solidFill>
                      <a:prstDash val="solid"/>
                    </a:lnR>
                    <a:lnT w="38100">
                      <a:solidFill>
                        <a:srgbClr val="17365D"/>
                      </a:solidFill>
                      <a:prstDash val="solid"/>
                    </a:lnT>
                    <a:lnB w="12700">
                      <a:solidFill>
                        <a:srgbClr val="365F91"/>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nSpc>
                          <a:spcPct val="100000"/>
                        </a:lnSpc>
                        <a:spcBef>
                          <a:spcPts val="170"/>
                        </a:spcBef>
                      </a:pPr>
                      <a:endParaRPr sz="1600" b="1" dirty="0">
                        <a:solidFill>
                          <a:schemeClr val="tx1"/>
                        </a:solidFill>
                        <a:latin typeface="Times New Roman" panose="02020603050405020304" pitchFamily="18" charset="0"/>
                        <a:cs typeface="Times New Roman" panose="02020603050405020304" pitchFamily="18" charset="0"/>
                      </a:endParaRPr>
                    </a:p>
                  </a:txBody>
                  <a:tcPr marL="0" marR="0" marT="21590" marB="0">
                    <a:lnL w="12700">
                      <a:solidFill>
                        <a:srgbClr val="365F91"/>
                      </a:solidFill>
                      <a:prstDash val="solid"/>
                    </a:lnL>
                    <a:lnR w="12700">
                      <a:solidFill>
                        <a:srgbClr val="365F91"/>
                      </a:solidFill>
                      <a:prstDash val="solid"/>
                    </a:lnR>
                    <a:lnT w="38100">
                      <a:solidFill>
                        <a:srgbClr val="17365D"/>
                      </a:solidFill>
                      <a:prstDash val="solid"/>
                    </a:lnT>
                    <a:lnB w="12700">
                      <a:solidFill>
                        <a:srgbClr val="365F91"/>
                      </a:solidFill>
                      <a:prstDash val="solid"/>
                    </a:lnB>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7"/>
                  </a:ext>
                </a:extLst>
              </a:tr>
            </a:tbl>
          </a:graphicData>
        </a:graphic>
      </p:graphicFrame>
      <p:sp>
        <p:nvSpPr>
          <p:cNvPr id="4" name="Metin kutusu 3">
            <a:extLst>
              <a:ext uri="{FF2B5EF4-FFF2-40B4-BE49-F238E27FC236}">
                <a16:creationId xmlns:a16="http://schemas.microsoft.com/office/drawing/2014/main" id="{7B465A6D-46BC-5BFF-B4D2-0807431F6402}"/>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1097368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5">
            <a:extLst>
              <a:ext uri="{FF2B5EF4-FFF2-40B4-BE49-F238E27FC236}">
                <a16:creationId xmlns:a16="http://schemas.microsoft.com/office/drawing/2014/main" id="{09194666-DA1D-10E0-3514-C2DFFC949DEC}"/>
              </a:ext>
            </a:extLst>
          </p:cNvPr>
          <p:cNvSpPr txBox="1">
            <a:spLocks/>
          </p:cNvSpPr>
          <p:nvPr/>
        </p:nvSpPr>
        <p:spPr>
          <a:xfrm>
            <a:off x="3216222" y="451405"/>
            <a:ext cx="6548564" cy="494699"/>
          </a:xfrm>
          <a:prstGeom prst="rect">
            <a:avLst/>
          </a:prstGeom>
        </p:spPr>
        <p:txBody>
          <a:bodyPr vert="horz" wrap="square" lIns="0" tIns="215595" rIns="0" bIns="0" rtlCol="0">
            <a:sp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marL="12700">
              <a:lnSpc>
                <a:spcPct val="100000"/>
              </a:lnSpc>
              <a:spcBef>
                <a:spcPts val="100"/>
              </a:spcBef>
            </a:pPr>
            <a:r>
              <a:rPr lang="tr-TR" sz="1800" b="1" dirty="0">
                <a:solidFill>
                  <a:schemeClr val="accent1"/>
                </a:solidFill>
                <a:latin typeface="Times New Roman" panose="02020603050405020304" pitchFamily="18" charset="0"/>
                <a:cs typeface="Times New Roman" panose="02020603050405020304" pitchFamily="18" charset="0"/>
              </a:rPr>
              <a:t>KÜTÜPHANE</a:t>
            </a:r>
            <a:r>
              <a:rPr lang="tr-TR" sz="1800" b="1" spc="-45" dirty="0">
                <a:solidFill>
                  <a:schemeClr val="accent1"/>
                </a:solidFill>
                <a:latin typeface="Times New Roman" panose="02020603050405020304" pitchFamily="18" charset="0"/>
                <a:cs typeface="Times New Roman" panose="02020603050405020304" pitchFamily="18" charset="0"/>
              </a:rPr>
              <a:t> </a:t>
            </a:r>
            <a:r>
              <a:rPr lang="tr-TR" sz="1800" b="1" dirty="0">
                <a:solidFill>
                  <a:schemeClr val="accent1"/>
                </a:solidFill>
                <a:latin typeface="Times New Roman" panose="02020603050405020304" pitchFamily="18" charset="0"/>
                <a:cs typeface="Times New Roman" panose="02020603050405020304" pitchFamily="18" charset="0"/>
              </a:rPr>
              <a:t>BÜTÇE</a:t>
            </a:r>
            <a:r>
              <a:rPr lang="tr-TR" sz="1800" b="1" spc="-15" dirty="0">
                <a:solidFill>
                  <a:schemeClr val="accent1"/>
                </a:solidFill>
                <a:latin typeface="Times New Roman" panose="02020603050405020304" pitchFamily="18" charset="0"/>
                <a:cs typeface="Times New Roman" panose="02020603050405020304" pitchFamily="18" charset="0"/>
              </a:rPr>
              <a:t> </a:t>
            </a:r>
            <a:r>
              <a:rPr lang="tr-TR" sz="1800" b="1" spc="-20" dirty="0">
                <a:solidFill>
                  <a:schemeClr val="accent1"/>
                </a:solidFill>
                <a:latin typeface="Times New Roman" panose="02020603050405020304" pitchFamily="18" charset="0"/>
                <a:cs typeface="Times New Roman" panose="02020603050405020304" pitchFamily="18" charset="0"/>
              </a:rPr>
              <a:t>UYGULAMA</a:t>
            </a:r>
            <a:r>
              <a:rPr lang="tr-TR" sz="1800" b="1" spc="-130" dirty="0">
                <a:solidFill>
                  <a:schemeClr val="accent1"/>
                </a:solidFill>
                <a:latin typeface="Times New Roman" panose="02020603050405020304" pitchFamily="18" charset="0"/>
                <a:cs typeface="Times New Roman" panose="02020603050405020304" pitchFamily="18" charset="0"/>
              </a:rPr>
              <a:t> </a:t>
            </a:r>
            <a:r>
              <a:rPr lang="tr-TR" sz="1800" b="1" dirty="0">
                <a:solidFill>
                  <a:schemeClr val="accent1"/>
                </a:solidFill>
                <a:latin typeface="Times New Roman" panose="02020603050405020304" pitchFamily="18" charset="0"/>
                <a:cs typeface="Times New Roman" panose="02020603050405020304" pitchFamily="18" charset="0"/>
              </a:rPr>
              <a:t>SONUÇLARI </a:t>
            </a:r>
            <a:r>
              <a:rPr lang="tr-TR" sz="1800" b="1" spc="-10" dirty="0">
                <a:solidFill>
                  <a:schemeClr val="accent1"/>
                </a:solidFill>
                <a:latin typeface="Times New Roman" panose="02020603050405020304" pitchFamily="18" charset="0"/>
                <a:cs typeface="Times New Roman" panose="02020603050405020304" pitchFamily="18" charset="0"/>
              </a:rPr>
              <a:t>(2025)</a:t>
            </a:r>
            <a:endParaRPr lang="tr-TR" sz="1800" b="1" dirty="0">
              <a:solidFill>
                <a:schemeClr val="accent1"/>
              </a:solidFill>
              <a:latin typeface="Times New Roman" panose="02020603050405020304" pitchFamily="18" charset="0"/>
              <a:cs typeface="Times New Roman" panose="02020603050405020304" pitchFamily="18" charset="0"/>
            </a:endParaRPr>
          </a:p>
        </p:txBody>
      </p:sp>
      <p:pic>
        <p:nvPicPr>
          <p:cNvPr id="3" name="object 6">
            <a:extLst>
              <a:ext uri="{FF2B5EF4-FFF2-40B4-BE49-F238E27FC236}">
                <a16:creationId xmlns:a16="http://schemas.microsoft.com/office/drawing/2014/main" id="{DFD7D77D-60EA-D019-C2F2-8047AAD62929}"/>
              </a:ext>
            </a:extLst>
          </p:cNvPr>
          <p:cNvPicPr/>
          <p:nvPr/>
        </p:nvPicPr>
        <p:blipFill>
          <a:blip r:embed="rId2" cstate="print"/>
          <a:stretch>
            <a:fillRect/>
          </a:stretch>
        </p:blipFill>
        <p:spPr>
          <a:xfrm>
            <a:off x="1866519" y="1495814"/>
            <a:ext cx="8458962" cy="887742"/>
          </a:xfrm>
          <a:prstGeom prst="rect">
            <a:avLst/>
          </a:prstGeom>
          <a:gradFill>
            <a:gsLst>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
        <p:nvSpPr>
          <p:cNvPr id="4" name="object 7">
            <a:extLst>
              <a:ext uri="{FF2B5EF4-FFF2-40B4-BE49-F238E27FC236}">
                <a16:creationId xmlns:a16="http://schemas.microsoft.com/office/drawing/2014/main" id="{BD7B2B7B-2E89-2631-D455-2B1AFE359F81}"/>
              </a:ext>
            </a:extLst>
          </p:cNvPr>
          <p:cNvSpPr txBox="1"/>
          <p:nvPr/>
        </p:nvSpPr>
        <p:spPr>
          <a:xfrm>
            <a:off x="2111841" y="1825237"/>
            <a:ext cx="8239297" cy="228909"/>
          </a:xfrm>
          <a:prstGeom prst="rect">
            <a:avLst/>
          </a:prstGeom>
        </p:spPr>
        <p:txBody>
          <a:bodyPr vert="horz" wrap="square" lIns="0" tIns="13335" rIns="0" bIns="0" rtlCol="0">
            <a:spAutoFit/>
          </a:bodyPr>
          <a:lstStyle/>
          <a:p>
            <a:pPr marL="12700">
              <a:lnSpc>
                <a:spcPct val="100000"/>
              </a:lnSpc>
              <a:spcBef>
                <a:spcPts val="105"/>
              </a:spcBef>
            </a:pPr>
            <a:r>
              <a:rPr sz="1400" b="1" dirty="0">
                <a:solidFill>
                  <a:schemeClr val="bg1"/>
                </a:solidFill>
                <a:latin typeface="Times New Roman"/>
                <a:cs typeface="Times New Roman"/>
              </a:rPr>
              <a:t>202</a:t>
            </a:r>
            <a:r>
              <a:rPr lang="tr-TR" sz="1400" b="1" dirty="0">
                <a:solidFill>
                  <a:schemeClr val="bg1"/>
                </a:solidFill>
                <a:latin typeface="Times New Roman"/>
                <a:cs typeface="Times New Roman"/>
              </a:rPr>
              <a:t>5</a:t>
            </a:r>
            <a:r>
              <a:rPr sz="1400" b="1" spc="-90" dirty="0">
                <a:solidFill>
                  <a:schemeClr val="bg1"/>
                </a:solidFill>
                <a:latin typeface="Times New Roman"/>
                <a:cs typeface="Times New Roman"/>
              </a:rPr>
              <a:t> </a:t>
            </a:r>
            <a:r>
              <a:rPr sz="1400" b="1" dirty="0">
                <a:solidFill>
                  <a:schemeClr val="bg1"/>
                </a:solidFill>
                <a:latin typeface="Times New Roman"/>
                <a:cs typeface="Times New Roman"/>
              </a:rPr>
              <a:t>YILI</a:t>
            </a:r>
            <a:r>
              <a:rPr sz="1400" b="1" spc="-80" dirty="0">
                <a:solidFill>
                  <a:schemeClr val="bg1"/>
                </a:solidFill>
                <a:latin typeface="Times New Roman"/>
                <a:cs typeface="Times New Roman"/>
              </a:rPr>
              <a:t> </a:t>
            </a:r>
            <a:r>
              <a:rPr sz="1400" b="1" dirty="0">
                <a:solidFill>
                  <a:schemeClr val="bg1"/>
                </a:solidFill>
                <a:latin typeface="Times New Roman"/>
                <a:cs typeface="Times New Roman"/>
              </a:rPr>
              <a:t>KÜTÜPHANE</a:t>
            </a:r>
            <a:r>
              <a:rPr sz="1400" b="1" spc="-35" dirty="0">
                <a:solidFill>
                  <a:schemeClr val="bg1"/>
                </a:solidFill>
                <a:latin typeface="Times New Roman"/>
                <a:cs typeface="Times New Roman"/>
              </a:rPr>
              <a:t> </a:t>
            </a:r>
            <a:r>
              <a:rPr sz="1400" b="1" spc="-10" dirty="0">
                <a:solidFill>
                  <a:schemeClr val="bg1"/>
                </a:solidFill>
                <a:latin typeface="Times New Roman"/>
                <a:cs typeface="Times New Roman"/>
              </a:rPr>
              <a:t>BÜTÇESİ:</a:t>
            </a:r>
            <a:r>
              <a:rPr lang="tr-TR" sz="1400" b="1" spc="-10" dirty="0">
                <a:solidFill>
                  <a:schemeClr val="bg1"/>
                </a:solidFill>
                <a:latin typeface="Times New Roman"/>
                <a:cs typeface="Times New Roman"/>
              </a:rPr>
              <a:t>						3.000.000,00</a:t>
            </a:r>
            <a:endParaRPr sz="1400" dirty="0">
              <a:solidFill>
                <a:schemeClr val="bg1"/>
              </a:solidFill>
              <a:latin typeface="Times New Roman"/>
              <a:cs typeface="Times New Roman"/>
            </a:endParaRPr>
          </a:p>
        </p:txBody>
      </p:sp>
      <p:pic>
        <p:nvPicPr>
          <p:cNvPr id="6" name="object 9">
            <a:extLst>
              <a:ext uri="{FF2B5EF4-FFF2-40B4-BE49-F238E27FC236}">
                <a16:creationId xmlns:a16="http://schemas.microsoft.com/office/drawing/2014/main" id="{4087E153-6D06-3DE1-6230-E50CB50419A8}"/>
              </a:ext>
            </a:extLst>
          </p:cNvPr>
          <p:cNvPicPr/>
          <p:nvPr/>
        </p:nvPicPr>
        <p:blipFill>
          <a:blip r:embed="rId3" cstate="print"/>
          <a:stretch>
            <a:fillRect/>
          </a:stretch>
        </p:blipFill>
        <p:spPr>
          <a:xfrm>
            <a:off x="1901320" y="2781501"/>
            <a:ext cx="8449818" cy="887730"/>
          </a:xfrm>
          <a:prstGeom prst="rect">
            <a:avLst/>
          </a:prstGeom>
        </p:spPr>
      </p:pic>
      <p:pic>
        <p:nvPicPr>
          <p:cNvPr id="7" name="object 12">
            <a:extLst>
              <a:ext uri="{FF2B5EF4-FFF2-40B4-BE49-F238E27FC236}">
                <a16:creationId xmlns:a16="http://schemas.microsoft.com/office/drawing/2014/main" id="{0043EAF8-E02B-1F95-03F4-FB096F78BB74}"/>
              </a:ext>
            </a:extLst>
          </p:cNvPr>
          <p:cNvPicPr/>
          <p:nvPr/>
        </p:nvPicPr>
        <p:blipFill>
          <a:blip r:embed="rId4" cstate="print"/>
          <a:stretch>
            <a:fillRect/>
          </a:stretch>
        </p:blipFill>
        <p:spPr>
          <a:xfrm>
            <a:off x="1892176" y="4972410"/>
            <a:ext cx="8458962" cy="887730"/>
          </a:xfrm>
          <a:prstGeom prst="rect">
            <a:avLst/>
          </a:prstGeom>
        </p:spPr>
      </p:pic>
      <p:sp>
        <p:nvSpPr>
          <p:cNvPr id="8" name="object 11">
            <a:extLst>
              <a:ext uri="{FF2B5EF4-FFF2-40B4-BE49-F238E27FC236}">
                <a16:creationId xmlns:a16="http://schemas.microsoft.com/office/drawing/2014/main" id="{DB3582C6-7A97-8748-861D-57252935E1CA}"/>
              </a:ext>
            </a:extLst>
          </p:cNvPr>
          <p:cNvSpPr txBox="1"/>
          <p:nvPr/>
        </p:nvSpPr>
        <p:spPr>
          <a:xfrm>
            <a:off x="2106874" y="2967281"/>
            <a:ext cx="7812532" cy="525784"/>
          </a:xfrm>
          <a:prstGeom prst="rect">
            <a:avLst/>
          </a:prstGeom>
        </p:spPr>
        <p:txBody>
          <a:bodyPr vert="horz" wrap="square" lIns="0" tIns="55879" rIns="0" bIns="0" rtlCol="0">
            <a:spAutoFit/>
          </a:bodyPr>
          <a:lstStyle/>
          <a:p>
            <a:pPr marL="12700">
              <a:lnSpc>
                <a:spcPct val="100000"/>
              </a:lnSpc>
              <a:spcBef>
                <a:spcPts val="439"/>
              </a:spcBef>
            </a:pPr>
            <a:r>
              <a:rPr sz="1400" b="1" dirty="0">
                <a:solidFill>
                  <a:schemeClr val="bg1"/>
                </a:solidFill>
                <a:latin typeface="Times New Roman"/>
                <a:cs typeface="Times New Roman"/>
              </a:rPr>
              <a:t>ELEKTRONİK</a:t>
            </a:r>
            <a:r>
              <a:rPr sz="1400" b="1" spc="-75" dirty="0">
                <a:solidFill>
                  <a:schemeClr val="bg1"/>
                </a:solidFill>
                <a:latin typeface="Times New Roman"/>
                <a:cs typeface="Times New Roman"/>
              </a:rPr>
              <a:t> </a:t>
            </a:r>
            <a:r>
              <a:rPr sz="1400" b="1" spc="-10" dirty="0">
                <a:solidFill>
                  <a:schemeClr val="bg1"/>
                </a:solidFill>
                <a:latin typeface="Times New Roman"/>
                <a:cs typeface="Times New Roman"/>
              </a:rPr>
              <a:t>KAYNAKLAR:</a:t>
            </a:r>
            <a:r>
              <a:rPr lang="tr-TR" sz="1400" b="1" spc="-10" dirty="0">
                <a:solidFill>
                  <a:schemeClr val="bg1"/>
                </a:solidFill>
                <a:latin typeface="Times New Roman"/>
                <a:cs typeface="Times New Roman"/>
              </a:rPr>
              <a:t>							1.677.475,06</a:t>
            </a:r>
            <a:endParaRPr sz="1400" dirty="0">
              <a:solidFill>
                <a:schemeClr val="bg1"/>
              </a:solidFill>
              <a:latin typeface="Times New Roman"/>
              <a:cs typeface="Times New Roman"/>
            </a:endParaRPr>
          </a:p>
          <a:p>
            <a:pPr marL="56515">
              <a:lnSpc>
                <a:spcPct val="100000"/>
              </a:lnSpc>
              <a:spcBef>
                <a:spcPts val="335"/>
              </a:spcBef>
            </a:pPr>
            <a:r>
              <a:rPr lang="tr-TR" sz="1400" b="1" dirty="0">
                <a:solidFill>
                  <a:schemeClr val="bg1"/>
                </a:solidFill>
                <a:latin typeface="Times New Roman"/>
                <a:cs typeface="Times New Roman"/>
              </a:rPr>
              <a:t>6</a:t>
            </a:r>
            <a:r>
              <a:rPr sz="1400" b="1" spc="-20" dirty="0">
                <a:solidFill>
                  <a:schemeClr val="bg1"/>
                </a:solidFill>
                <a:latin typeface="Times New Roman"/>
                <a:cs typeface="Times New Roman"/>
              </a:rPr>
              <a:t> </a:t>
            </a:r>
            <a:r>
              <a:rPr sz="1400" b="1" spc="-10" dirty="0">
                <a:solidFill>
                  <a:schemeClr val="bg1"/>
                </a:solidFill>
                <a:latin typeface="Times New Roman"/>
                <a:cs typeface="Times New Roman"/>
              </a:rPr>
              <a:t>Veritabanı</a:t>
            </a:r>
            <a:endParaRPr sz="1400" dirty="0">
              <a:solidFill>
                <a:schemeClr val="bg1"/>
              </a:solidFill>
              <a:latin typeface="Times New Roman"/>
              <a:cs typeface="Times New Roman"/>
            </a:endParaRPr>
          </a:p>
        </p:txBody>
      </p:sp>
      <p:sp>
        <p:nvSpPr>
          <p:cNvPr id="10" name="Metin kutusu 9">
            <a:extLst>
              <a:ext uri="{FF2B5EF4-FFF2-40B4-BE49-F238E27FC236}">
                <a16:creationId xmlns:a16="http://schemas.microsoft.com/office/drawing/2014/main" id="{E2725985-2827-20BB-0240-D1071645698B}"/>
              </a:ext>
            </a:extLst>
          </p:cNvPr>
          <p:cNvSpPr txBox="1"/>
          <p:nvPr/>
        </p:nvSpPr>
        <p:spPr>
          <a:xfrm>
            <a:off x="2141604" y="5231609"/>
            <a:ext cx="8244264" cy="369332"/>
          </a:xfrm>
          <a:prstGeom prst="rect">
            <a:avLst/>
          </a:prstGeom>
          <a:noFill/>
        </p:spPr>
        <p:txBody>
          <a:bodyPr wrap="square">
            <a:spAutoFit/>
          </a:bodyPr>
          <a:lstStyle/>
          <a:p>
            <a:pPr marL="12700">
              <a:lnSpc>
                <a:spcPct val="100000"/>
              </a:lnSpc>
              <a:spcBef>
                <a:spcPts val="105"/>
              </a:spcBef>
            </a:pPr>
            <a:r>
              <a:rPr lang="tr-TR" sz="1800" b="1" spc="-10" dirty="0">
                <a:solidFill>
                  <a:schemeClr val="bg1"/>
                </a:solidFill>
                <a:latin typeface="Times New Roman"/>
                <a:cs typeface="Times New Roman"/>
              </a:rPr>
              <a:t>KALAN:											</a:t>
            </a:r>
            <a:r>
              <a:rPr lang="tr-TR" b="1" spc="-10" dirty="0">
                <a:solidFill>
                  <a:schemeClr val="bg1"/>
                </a:solidFill>
                <a:latin typeface="Times New Roman"/>
                <a:cs typeface="Times New Roman"/>
              </a:rPr>
              <a:t>70.292,00</a:t>
            </a:r>
            <a:endParaRPr lang="tr-TR" sz="1800" dirty="0">
              <a:solidFill>
                <a:schemeClr val="bg1"/>
              </a:solidFill>
              <a:latin typeface="Times New Roman"/>
              <a:cs typeface="Times New Roman"/>
            </a:endParaRPr>
          </a:p>
        </p:txBody>
      </p:sp>
      <p:sp>
        <p:nvSpPr>
          <p:cNvPr id="5" name="Metin kutusu 4">
            <a:extLst>
              <a:ext uri="{FF2B5EF4-FFF2-40B4-BE49-F238E27FC236}">
                <a16:creationId xmlns:a16="http://schemas.microsoft.com/office/drawing/2014/main" id="{43B1D616-5A8A-126D-3ABF-C8759C023869}"/>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pic>
        <p:nvPicPr>
          <p:cNvPr id="11" name="object 9">
            <a:extLst>
              <a:ext uri="{FF2B5EF4-FFF2-40B4-BE49-F238E27FC236}">
                <a16:creationId xmlns:a16="http://schemas.microsoft.com/office/drawing/2014/main" id="{4087E153-6D06-3DE1-6230-E50CB50419A8}"/>
              </a:ext>
            </a:extLst>
          </p:cNvPr>
          <p:cNvPicPr/>
          <p:nvPr/>
        </p:nvPicPr>
        <p:blipFill>
          <a:blip r:embed="rId3" cstate="print"/>
          <a:stretch>
            <a:fillRect/>
          </a:stretch>
        </p:blipFill>
        <p:spPr>
          <a:xfrm>
            <a:off x="1936050" y="3845396"/>
            <a:ext cx="8449818" cy="887730"/>
          </a:xfrm>
          <a:prstGeom prst="rect">
            <a:avLst/>
          </a:prstGeom>
        </p:spPr>
      </p:pic>
      <p:sp>
        <p:nvSpPr>
          <p:cNvPr id="9" name="Dikdörtgen 8"/>
          <p:cNvSpPr/>
          <p:nvPr/>
        </p:nvSpPr>
        <p:spPr>
          <a:xfrm>
            <a:off x="2106873" y="3900924"/>
            <a:ext cx="8218607" cy="561692"/>
          </a:xfrm>
          <a:prstGeom prst="rect">
            <a:avLst/>
          </a:prstGeom>
        </p:spPr>
        <p:txBody>
          <a:bodyPr wrap="square">
            <a:spAutoFit/>
          </a:bodyPr>
          <a:lstStyle/>
          <a:p>
            <a:pPr marL="12700">
              <a:lnSpc>
                <a:spcPct val="100000"/>
              </a:lnSpc>
              <a:spcBef>
                <a:spcPts val="439"/>
              </a:spcBef>
            </a:pPr>
            <a:r>
              <a:rPr lang="nn-NO" sz="1400" b="1" dirty="0">
                <a:solidFill>
                  <a:schemeClr val="bg1"/>
                </a:solidFill>
                <a:latin typeface="Times New Roman"/>
                <a:cs typeface="Times New Roman"/>
              </a:rPr>
              <a:t>ELEKTRONİK</a:t>
            </a:r>
            <a:r>
              <a:rPr lang="nn-NO" sz="1400" b="1" spc="-75" dirty="0">
                <a:solidFill>
                  <a:schemeClr val="bg1"/>
                </a:solidFill>
                <a:latin typeface="Times New Roman"/>
                <a:cs typeface="Times New Roman"/>
              </a:rPr>
              <a:t> </a:t>
            </a:r>
            <a:r>
              <a:rPr lang="nn-NO" sz="1400" b="1" spc="-10" dirty="0">
                <a:solidFill>
                  <a:schemeClr val="bg1"/>
                </a:solidFill>
                <a:latin typeface="Times New Roman"/>
                <a:cs typeface="Times New Roman"/>
              </a:rPr>
              <a:t>K</a:t>
            </a:r>
            <a:r>
              <a:rPr lang="tr-TR" sz="1400" b="1" spc="-10" dirty="0">
                <a:solidFill>
                  <a:schemeClr val="bg1"/>
                </a:solidFill>
                <a:latin typeface="Times New Roman"/>
                <a:cs typeface="Times New Roman"/>
              </a:rPr>
              <a:t>İTAPLAR (1825 adet)</a:t>
            </a:r>
            <a:r>
              <a:rPr lang="nn-NO" sz="1400" b="1" spc="-10" dirty="0">
                <a:solidFill>
                  <a:schemeClr val="bg1"/>
                </a:solidFill>
                <a:latin typeface="Times New Roman"/>
                <a:cs typeface="Times New Roman"/>
              </a:rPr>
              <a:t>:</a:t>
            </a:r>
            <a:r>
              <a:rPr lang="tr-TR" sz="1400" b="1" spc="-10" dirty="0">
                <a:solidFill>
                  <a:schemeClr val="bg1"/>
                </a:solidFill>
                <a:latin typeface="Times New Roman"/>
                <a:cs typeface="Times New Roman"/>
              </a:rPr>
              <a:t>                                                      874.952,28</a:t>
            </a:r>
            <a:r>
              <a:rPr lang="nn-NO" sz="1400" b="1" spc="-10" dirty="0">
                <a:solidFill>
                  <a:schemeClr val="bg1"/>
                </a:solidFill>
                <a:latin typeface="Times New Roman"/>
                <a:cs typeface="Times New Roman"/>
              </a:rPr>
              <a:t>	</a:t>
            </a:r>
            <a:r>
              <a:rPr lang="tr-TR" sz="1400" b="1" spc="-10" dirty="0">
                <a:solidFill>
                  <a:schemeClr val="bg1"/>
                </a:solidFill>
                <a:latin typeface="Times New Roman"/>
                <a:cs typeface="Times New Roman"/>
              </a:rPr>
              <a:t>          </a:t>
            </a:r>
            <a:endParaRPr lang="nn-NO" sz="1400" dirty="0">
              <a:solidFill>
                <a:schemeClr val="bg1"/>
              </a:solidFill>
              <a:latin typeface="Times New Roman"/>
              <a:cs typeface="Times New Roman"/>
            </a:endParaRPr>
          </a:p>
          <a:p>
            <a:pPr marL="56515">
              <a:lnSpc>
                <a:spcPct val="100000"/>
              </a:lnSpc>
              <a:spcBef>
                <a:spcPts val="335"/>
              </a:spcBef>
            </a:pPr>
            <a:r>
              <a:rPr lang="tr-TR" sz="1400" b="1" dirty="0">
                <a:solidFill>
                  <a:schemeClr val="bg1"/>
                </a:solidFill>
                <a:latin typeface="Times New Roman"/>
                <a:cs typeface="Times New Roman"/>
              </a:rPr>
              <a:t>BASILI KİTAP (756 adet):                                                                           377.280,69</a:t>
            </a:r>
            <a:endParaRPr lang="nn-NO" sz="1400" dirty="0">
              <a:solidFill>
                <a:schemeClr val="bg1"/>
              </a:solidFill>
              <a:latin typeface="Times New Roman"/>
              <a:cs typeface="Times New Roman"/>
            </a:endParaRPr>
          </a:p>
        </p:txBody>
      </p:sp>
    </p:spTree>
    <p:extLst>
      <p:ext uri="{BB962C8B-B14F-4D97-AF65-F5344CB8AC3E}">
        <p14:creationId xmlns:p14="http://schemas.microsoft.com/office/powerpoint/2010/main" val="22209755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40517161-2336-6FBF-7297-E76D3FAC621D}"/>
              </a:ext>
            </a:extLst>
          </p:cNvPr>
          <p:cNvSpPr txBox="1">
            <a:spLocks/>
          </p:cNvSpPr>
          <p:nvPr/>
        </p:nvSpPr>
        <p:spPr>
          <a:xfrm>
            <a:off x="1" y="964818"/>
            <a:ext cx="12192000" cy="641201"/>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txBody>
          <a:bodyPr vert="horz" wrap="square" lIns="0" tIns="12700" rIns="0" bIns="0" rtlCol="0">
            <a:sp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marL="12700" algn="ctr">
              <a:lnSpc>
                <a:spcPct val="100000"/>
              </a:lnSpc>
              <a:spcBef>
                <a:spcPts val="100"/>
              </a:spcBef>
            </a:pPr>
            <a:r>
              <a:rPr lang="tr-TR" sz="2000" b="1" dirty="0">
                <a:solidFill>
                  <a:schemeClr val="tx1"/>
                </a:solidFill>
                <a:latin typeface="Times New Roman" panose="02020603050405020304" pitchFamily="18" charset="0"/>
                <a:cs typeface="Times New Roman" panose="02020603050405020304" pitchFamily="18" charset="0"/>
              </a:rPr>
              <a:t>bütçe harcamaları</a:t>
            </a:r>
          </a:p>
          <a:p>
            <a:pPr marL="12700" algn="ctr">
              <a:lnSpc>
                <a:spcPct val="100000"/>
              </a:lnSpc>
              <a:spcBef>
                <a:spcPts val="100"/>
              </a:spcBef>
            </a:pPr>
            <a:r>
              <a:rPr lang="tr-TR" sz="2000" b="1" dirty="0">
                <a:solidFill>
                  <a:schemeClr val="tx1"/>
                </a:solidFill>
                <a:latin typeface="Times New Roman" panose="02020603050405020304" pitchFamily="18" charset="0"/>
                <a:cs typeface="Times New Roman" panose="02020603050405020304" pitchFamily="18" charset="0"/>
              </a:rPr>
              <a:t>2021….2025</a:t>
            </a:r>
            <a:endParaRPr lang="tr-TR" sz="2000" b="1" spc="-10" dirty="0">
              <a:solidFill>
                <a:schemeClr val="tx1"/>
              </a:solidFill>
              <a:latin typeface="Times New Roman" panose="02020603050405020304" pitchFamily="18" charset="0"/>
              <a:cs typeface="Times New Roman" panose="02020603050405020304" pitchFamily="18" charset="0"/>
            </a:endParaRPr>
          </a:p>
        </p:txBody>
      </p:sp>
      <p:sp>
        <p:nvSpPr>
          <p:cNvPr id="9" name="Metin kutusu 8">
            <a:extLst>
              <a:ext uri="{FF2B5EF4-FFF2-40B4-BE49-F238E27FC236}">
                <a16:creationId xmlns:a16="http://schemas.microsoft.com/office/drawing/2014/main" id="{FAAA1C31-3551-B56F-0D55-2D49F3E13337}"/>
              </a:ext>
            </a:extLst>
          </p:cNvPr>
          <p:cNvSpPr txBox="1"/>
          <p:nvPr/>
        </p:nvSpPr>
        <p:spPr>
          <a:xfrm>
            <a:off x="3763423" y="5316994"/>
            <a:ext cx="5000625" cy="830997"/>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algn="ctr"/>
            <a:r>
              <a:rPr lang="tr-TR" sz="1200" b="1" i="0" u="none" strike="noStrike" baseline="0" dirty="0">
                <a:solidFill>
                  <a:srgbClr val="000000"/>
                </a:solidFill>
                <a:latin typeface="Times New Roman" panose="02020603050405020304" pitchFamily="18" charset="0"/>
              </a:rPr>
              <a:t>		  					</a:t>
            </a:r>
          </a:p>
          <a:p>
            <a:r>
              <a:rPr lang="tr-TR" sz="1200" b="1" i="0" u="none" strike="noStrike" baseline="0" dirty="0">
                <a:solidFill>
                  <a:srgbClr val="000000"/>
                </a:solidFill>
                <a:latin typeface="Times New Roman" panose="02020603050405020304" pitchFamily="18" charset="0"/>
              </a:rPr>
              <a:t>2021		2022		2023		2024		2025	</a:t>
            </a:r>
          </a:p>
          <a:p>
            <a:r>
              <a:rPr lang="tr-TR" sz="1200" dirty="0">
                <a:solidFill>
                  <a:srgbClr val="000000"/>
                </a:solidFill>
                <a:latin typeface="Times New Roman" panose="02020603050405020304" pitchFamily="18" charset="0"/>
              </a:rPr>
              <a:t>5</a:t>
            </a:r>
            <a:r>
              <a:rPr lang="tr-TR" sz="1200" b="0" i="0" u="none" strike="noStrike" baseline="0" dirty="0">
                <a:solidFill>
                  <a:srgbClr val="000000"/>
                </a:solidFill>
                <a:latin typeface="Times New Roman" panose="02020603050405020304" pitchFamily="18" charset="0"/>
              </a:rPr>
              <a:t>00.000,00	500.000,00	1.000.000,00	1.500.000,00	</a:t>
            </a:r>
            <a:r>
              <a:rPr lang="tr-TR" sz="1200" dirty="0">
                <a:latin typeface="Times New Roman" panose="02020603050405020304" pitchFamily="18" charset="0"/>
              </a:rPr>
              <a:t>3</a:t>
            </a:r>
            <a:r>
              <a:rPr lang="tr-TR" sz="1200" b="0" i="0" u="none" strike="noStrike" baseline="0" dirty="0">
                <a:latin typeface="Times New Roman" panose="02020603050405020304" pitchFamily="18" charset="0"/>
              </a:rPr>
              <a:t>.000.000,00	</a:t>
            </a:r>
          </a:p>
          <a:p>
            <a:r>
              <a:rPr lang="tr-TR" sz="1200" dirty="0">
                <a:latin typeface="Times New Roman" panose="02020603050405020304" pitchFamily="18" charset="0"/>
              </a:rPr>
              <a:t>549</a:t>
            </a:r>
            <a:r>
              <a:rPr lang="tr-TR" sz="1200" b="0" i="0" u="none" strike="noStrike" baseline="0" dirty="0">
                <a:latin typeface="Times New Roman" panose="02020603050405020304" pitchFamily="18" charset="0"/>
              </a:rPr>
              <a:t>.942,49	</a:t>
            </a:r>
            <a:r>
              <a:rPr lang="tr-TR" sz="1200" dirty="0">
                <a:latin typeface="Times New Roman" panose="02020603050405020304" pitchFamily="18" charset="0"/>
              </a:rPr>
              <a:t>500.000,00</a:t>
            </a:r>
            <a:r>
              <a:rPr lang="tr-TR" sz="1200" b="0" i="0" u="none" strike="noStrike" baseline="0" dirty="0">
                <a:latin typeface="Times New Roman" panose="02020603050405020304" pitchFamily="18" charset="0"/>
              </a:rPr>
              <a:t>	</a:t>
            </a:r>
            <a:r>
              <a:rPr lang="tr-TR" sz="1200" dirty="0">
                <a:latin typeface="Times New Roman" panose="02020603050405020304" pitchFamily="18" charset="0"/>
              </a:rPr>
              <a:t>779</a:t>
            </a:r>
            <a:r>
              <a:rPr lang="tr-TR" sz="1200" b="0" i="0" u="none" strike="noStrike" baseline="0" dirty="0">
                <a:latin typeface="Times New Roman" panose="02020603050405020304" pitchFamily="18" charset="0"/>
              </a:rPr>
              <a:t>.962,83	</a:t>
            </a:r>
            <a:r>
              <a:rPr lang="tr-TR" sz="1200" dirty="0">
                <a:latin typeface="Times New Roman" panose="02020603050405020304" pitchFamily="18" charset="0"/>
              </a:rPr>
              <a:t>1.294.</a:t>
            </a:r>
            <a:r>
              <a:rPr lang="tr-TR" sz="1200" b="0" i="0" u="none" strike="noStrike" baseline="0" dirty="0">
                <a:latin typeface="Times New Roman" panose="02020603050405020304" pitchFamily="18" charset="0"/>
              </a:rPr>
              <a:t>000,00	</a:t>
            </a:r>
            <a:r>
              <a:rPr lang="tr-TR" sz="1200" dirty="0">
                <a:latin typeface="Times New Roman" panose="02020603050405020304" pitchFamily="18" charset="0"/>
              </a:rPr>
              <a:t>2.929.708</a:t>
            </a:r>
            <a:r>
              <a:rPr lang="tr-TR" sz="1200" b="0" i="0" u="none" strike="noStrike" baseline="0" dirty="0">
                <a:latin typeface="Times New Roman" panose="02020603050405020304" pitchFamily="18" charset="0"/>
              </a:rPr>
              <a:t>,00</a:t>
            </a:r>
            <a:r>
              <a:rPr lang="tr-TR" sz="1200" b="0" i="0" u="none" strike="noStrike" baseline="0" dirty="0">
                <a:solidFill>
                  <a:srgbClr val="000000"/>
                </a:solidFill>
                <a:latin typeface="Times New Roman" panose="02020603050405020304" pitchFamily="18" charset="0"/>
              </a:rPr>
              <a:t>	</a:t>
            </a:r>
          </a:p>
        </p:txBody>
      </p:sp>
      <p:sp>
        <p:nvSpPr>
          <p:cNvPr id="4" name="Metin kutusu 3">
            <a:extLst>
              <a:ext uri="{FF2B5EF4-FFF2-40B4-BE49-F238E27FC236}">
                <a16:creationId xmlns:a16="http://schemas.microsoft.com/office/drawing/2014/main" id="{F9E133C6-311D-4690-07CE-E22830E6FFF5}"/>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graphicFrame>
        <p:nvGraphicFramePr>
          <p:cNvPr id="6" name="Grafik 5">
            <a:extLst>
              <a:ext uri="{FF2B5EF4-FFF2-40B4-BE49-F238E27FC236}">
                <a16:creationId xmlns:a16="http://schemas.microsoft.com/office/drawing/2014/main" id="{E3FD6528-6B32-C007-5C46-DCF06246AF14}"/>
              </a:ext>
            </a:extLst>
          </p:cNvPr>
          <p:cNvGraphicFramePr>
            <a:graphicFrameLocks/>
          </p:cNvGraphicFramePr>
          <p:nvPr>
            <p:extLst>
              <p:ext uri="{D42A27DB-BD31-4B8C-83A1-F6EECF244321}">
                <p14:modId xmlns:p14="http://schemas.microsoft.com/office/powerpoint/2010/main" val="730770872"/>
              </p:ext>
            </p:extLst>
          </p:nvPr>
        </p:nvGraphicFramePr>
        <p:xfrm>
          <a:off x="2709644" y="1820881"/>
          <a:ext cx="6568580" cy="33451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61232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6">
            <a:extLst>
              <a:ext uri="{FF2B5EF4-FFF2-40B4-BE49-F238E27FC236}">
                <a16:creationId xmlns:a16="http://schemas.microsoft.com/office/drawing/2014/main" id="{42A698D3-E48F-885B-E7D9-AB37AA099414}"/>
              </a:ext>
            </a:extLst>
          </p:cNvPr>
          <p:cNvSpPr txBox="1"/>
          <p:nvPr/>
        </p:nvSpPr>
        <p:spPr>
          <a:xfrm>
            <a:off x="2359403" y="1099427"/>
            <a:ext cx="7866777" cy="1615186"/>
          </a:xfrm>
          <a:prstGeom prst="rect">
            <a:avLst/>
          </a:prstGeom>
        </p:spPr>
        <p:txBody>
          <a:bodyPr vert="horz" wrap="square" lIns="0" tIns="12065" rIns="0" bIns="0" rtlCol="0">
            <a:spAutoFit/>
          </a:bodyPr>
          <a:lstStyle/>
          <a:p>
            <a:pPr marL="12700" algn="just">
              <a:lnSpc>
                <a:spcPct val="100000"/>
              </a:lnSpc>
              <a:spcBef>
                <a:spcPts val="95"/>
              </a:spcBef>
              <a:tabLst>
                <a:tab pos="3205480" algn="l"/>
              </a:tabLst>
            </a:pPr>
            <a:endParaRPr lang="tr-TR" sz="1600" spc="-10" dirty="0">
              <a:solidFill>
                <a:srgbClr val="974707"/>
              </a:solidFill>
              <a:latin typeface="Arial"/>
              <a:cs typeface="Arial"/>
            </a:endParaRPr>
          </a:p>
          <a:p>
            <a:pPr marL="12700" algn="ctr">
              <a:lnSpc>
                <a:spcPct val="100000"/>
              </a:lnSpc>
              <a:spcBef>
                <a:spcPts val="95"/>
              </a:spcBef>
              <a:tabLst>
                <a:tab pos="3205480" algn="l"/>
              </a:tabLst>
            </a:pPr>
            <a:endParaRPr lang="tr-TR" b="1" cap="all" spc="-10" dirty="0">
              <a:solidFill>
                <a:schemeClr val="accent1"/>
              </a:solidFill>
              <a:latin typeface="Times New Roman" panose="02020603050405020304" pitchFamily="18" charset="0"/>
              <a:cs typeface="Times New Roman" panose="02020603050405020304" pitchFamily="18" charset="0"/>
            </a:endParaRPr>
          </a:p>
          <a:p>
            <a:pPr marL="12700" algn="ctr">
              <a:lnSpc>
                <a:spcPct val="100000"/>
              </a:lnSpc>
              <a:spcBef>
                <a:spcPts val="95"/>
              </a:spcBef>
              <a:tabLst>
                <a:tab pos="3205480" algn="l"/>
              </a:tabLst>
            </a:pPr>
            <a:r>
              <a:rPr lang="tr-TR" b="1" cap="all" spc="-10" dirty="0">
                <a:solidFill>
                  <a:schemeClr val="accent1"/>
                </a:solidFill>
                <a:latin typeface="Times New Roman" panose="02020603050405020304" pitchFamily="18" charset="0"/>
                <a:cs typeface="Times New Roman" panose="02020603050405020304" pitchFamily="18" charset="0"/>
              </a:rPr>
              <a:t>Kütüphane ve Dokümantasyon Daire Başkanlığı Tarihçesi</a:t>
            </a:r>
            <a:endParaRPr lang="tr-TR" b="1" cap="all" dirty="0">
              <a:solidFill>
                <a:schemeClr val="accent1"/>
              </a:solidFill>
              <a:latin typeface="Times New Roman" panose="02020603050405020304" pitchFamily="18" charset="0"/>
              <a:cs typeface="Times New Roman" panose="02020603050405020304" pitchFamily="18" charset="0"/>
            </a:endParaRPr>
          </a:p>
          <a:p>
            <a:pPr marL="12700" marR="5080">
              <a:spcBef>
                <a:spcPts val="95"/>
              </a:spcBef>
              <a:tabLst>
                <a:tab pos="719455" algn="l"/>
                <a:tab pos="1077595" algn="l"/>
                <a:tab pos="2080895" algn="l"/>
                <a:tab pos="3547110" algn="l"/>
                <a:tab pos="4942840" algn="l"/>
              </a:tabLst>
            </a:pPr>
            <a:endParaRPr lang="tr-TR" sz="1600" dirty="0">
              <a:latin typeface="Arial"/>
              <a:cs typeface="Arial"/>
            </a:endParaRPr>
          </a:p>
          <a:p>
            <a:pPr marL="12700" marR="5080">
              <a:spcBef>
                <a:spcPts val="95"/>
              </a:spcBef>
              <a:tabLst>
                <a:tab pos="719455" algn="l"/>
                <a:tab pos="1077595" algn="l"/>
                <a:tab pos="2080895" algn="l"/>
                <a:tab pos="3547110" algn="l"/>
                <a:tab pos="4942840" algn="l"/>
              </a:tabLst>
            </a:pPr>
            <a:endParaRPr lang="nn-NO" sz="1600" dirty="0">
              <a:latin typeface="Arial"/>
              <a:cs typeface="Arial"/>
            </a:endParaRPr>
          </a:p>
          <a:p>
            <a:pPr marL="12700" marR="5080">
              <a:lnSpc>
                <a:spcPct val="100000"/>
              </a:lnSpc>
              <a:spcBef>
                <a:spcPts val="95"/>
              </a:spcBef>
              <a:tabLst>
                <a:tab pos="719455" algn="l"/>
                <a:tab pos="1077595" algn="l"/>
                <a:tab pos="2080895" algn="l"/>
                <a:tab pos="3547110" algn="l"/>
                <a:tab pos="4942840" algn="l"/>
              </a:tabLst>
            </a:pPr>
            <a:endParaRPr sz="1600" dirty="0">
              <a:latin typeface="Arial"/>
              <a:cs typeface="Arial"/>
            </a:endParaRPr>
          </a:p>
        </p:txBody>
      </p:sp>
      <p:sp>
        <p:nvSpPr>
          <p:cNvPr id="3" name="object 6">
            <a:extLst>
              <a:ext uri="{FF2B5EF4-FFF2-40B4-BE49-F238E27FC236}">
                <a16:creationId xmlns:a16="http://schemas.microsoft.com/office/drawing/2014/main" id="{173E32BB-A976-0DC5-7632-BBF0894A7557}"/>
              </a:ext>
            </a:extLst>
          </p:cNvPr>
          <p:cNvSpPr txBox="1"/>
          <p:nvPr/>
        </p:nvSpPr>
        <p:spPr>
          <a:xfrm>
            <a:off x="581025" y="2265088"/>
            <a:ext cx="11210925" cy="3536224"/>
          </a:xfrm>
          <a:prstGeom prst="rect">
            <a:avLst/>
          </a:prstGeom>
        </p:spPr>
        <p:txBody>
          <a:bodyPr vert="horz" wrap="square" lIns="0" tIns="12065" rIns="0" bIns="0" rtlCol="0">
            <a:spAutoFit/>
          </a:bodyPr>
          <a:lstStyle/>
          <a:p>
            <a:pPr marL="12700">
              <a:lnSpc>
                <a:spcPct val="100000"/>
              </a:lnSpc>
              <a:spcBef>
                <a:spcPts val="95"/>
              </a:spcBef>
              <a:tabLst>
                <a:tab pos="3205480" algn="l"/>
              </a:tabLst>
            </a:pPr>
            <a:endParaRPr lang="tr-TR" sz="1600" spc="-10" dirty="0">
              <a:latin typeface="Arial"/>
              <a:cs typeface="Arial"/>
            </a:endParaRPr>
          </a:p>
          <a:p>
            <a:pPr marL="12700">
              <a:lnSpc>
                <a:spcPct val="100000"/>
              </a:lnSpc>
              <a:spcBef>
                <a:spcPts val="95"/>
              </a:spcBef>
              <a:tabLst>
                <a:tab pos="3205480" algn="l"/>
              </a:tabLst>
            </a:pPr>
            <a:r>
              <a:rPr lang="tr-TR" sz="1600" dirty="0">
                <a:latin typeface="Times New Roman" panose="02020603050405020304" pitchFamily="18" charset="0"/>
                <a:cs typeface="Times New Roman" panose="02020603050405020304" pitchFamily="18" charset="0"/>
              </a:rPr>
              <a:t>Üniversitemiz, 1 Mart 2006 yılında İnönü Üniversitesi, Harran Üniversitesi ve Gaziantep Üniversitesinden ayrılarak Adıyaman Üniversitesi olarak kurulmuştur. Aynı yıl içerisinde Merkezi Kütüphane hüviyeti verilerek merkezileştirilmiştir. 19.12.2007 tarihine kadar Fen-Edebiyat Fakültesi son katında hizmet vermeye çalışmış lakin hizmet verilen alanın yetersiz olması sebebi ile,</a:t>
            </a:r>
          </a:p>
          <a:p>
            <a:pPr marL="12700">
              <a:lnSpc>
                <a:spcPct val="100000"/>
              </a:lnSpc>
              <a:spcBef>
                <a:spcPts val="95"/>
              </a:spcBef>
              <a:tabLst>
                <a:tab pos="3205480" algn="l"/>
              </a:tabLst>
            </a:pPr>
            <a:r>
              <a:rPr lang="tr-TR" sz="1600" dirty="0">
                <a:latin typeface="Times New Roman" panose="02020603050405020304" pitchFamily="18" charset="0"/>
                <a:cs typeface="Times New Roman" panose="02020603050405020304" pitchFamily="18" charset="0"/>
              </a:rPr>
              <a:t>243.60 m²’lik bir alanda 80m² ’si idari işler için, 163,60m² ’si Okuyucular ve basılı yayınlar için düzenlenmiş olan Sağlık Yüksekokulu zemin katına 14.01.2008 tarihinde taşınmış ve hizmetini orada devam ettirmiş olup; </a:t>
            </a:r>
          </a:p>
          <a:p>
            <a:pPr marL="12700">
              <a:lnSpc>
                <a:spcPct val="100000"/>
              </a:lnSpc>
              <a:spcBef>
                <a:spcPts val="95"/>
              </a:spcBef>
              <a:tabLst>
                <a:tab pos="3205480" algn="l"/>
              </a:tabLst>
            </a:pPr>
            <a:r>
              <a:rPr lang="tr-TR" sz="1600" dirty="0">
                <a:latin typeface="Times New Roman" panose="02020603050405020304" pitchFamily="18" charset="0"/>
                <a:cs typeface="Times New Roman" panose="02020603050405020304" pitchFamily="18" charset="0"/>
              </a:rPr>
              <a:t>2009 yılında binanın güçlendirmesi sonrası okuyucu salonu yetersizliği dolayısı ile 60 oturma kapasiteli 144m² bir alan okuyucu salonu için hazırlanarak okuyucuların hizmetine sunulmuştur.</a:t>
            </a:r>
          </a:p>
          <a:p>
            <a:pPr marL="12700">
              <a:lnSpc>
                <a:spcPct val="100000"/>
              </a:lnSpc>
              <a:spcBef>
                <a:spcPts val="95"/>
              </a:spcBef>
              <a:tabLst>
                <a:tab pos="3205480" algn="l"/>
              </a:tabLst>
            </a:pPr>
            <a:endParaRPr lang="tr-TR" sz="1600" dirty="0">
              <a:latin typeface="Times New Roman" panose="02020603050405020304" pitchFamily="18" charset="0"/>
              <a:cs typeface="Times New Roman" panose="02020603050405020304" pitchFamily="18" charset="0"/>
            </a:endParaRPr>
          </a:p>
          <a:p>
            <a:pPr marL="12700">
              <a:lnSpc>
                <a:spcPct val="100000"/>
              </a:lnSpc>
              <a:spcBef>
                <a:spcPts val="95"/>
              </a:spcBef>
              <a:tabLst>
                <a:tab pos="3205480" algn="l"/>
              </a:tabLst>
            </a:pPr>
            <a:r>
              <a:rPr lang="tr-TR" sz="1600" dirty="0">
                <a:latin typeface="Times New Roman" panose="02020603050405020304" pitchFamily="18" charset="0"/>
                <a:cs typeface="Times New Roman" panose="02020603050405020304" pitchFamily="18" charset="0"/>
              </a:rPr>
              <a:t>Basılı yayın artışı ve bulunduğumuz yerin hizmet yetersizliği dolayısı ile 2011 yılının Eylül ayında Merkez Kütüphanemiz; </a:t>
            </a:r>
            <a:r>
              <a:rPr lang="tr-TR" sz="1600" dirty="0" err="1">
                <a:latin typeface="Times New Roman" panose="02020603050405020304" pitchFamily="18" charset="0"/>
                <a:cs typeface="Times New Roman" panose="02020603050405020304" pitchFamily="18" charset="0"/>
              </a:rPr>
              <a:t>Mediko</a:t>
            </a:r>
            <a:r>
              <a:rPr lang="tr-TR" sz="1600" dirty="0">
                <a:latin typeface="Times New Roman" panose="02020603050405020304" pitchFamily="18" charset="0"/>
                <a:cs typeface="Times New Roman" panose="02020603050405020304" pitchFamily="18" charset="0"/>
              </a:rPr>
              <a:t>-Sosyal binasının idari bölümünün 2. katında bulunan 540m²‘lik bir alana taşınmış ve hizmetini burada devam ettirmektedir. Teras bölümü düzenlenmiş olup okuyucuların hizmetine açılmıştır.</a:t>
            </a:r>
          </a:p>
          <a:p>
            <a:pPr marL="12700" marR="5080">
              <a:spcBef>
                <a:spcPts val="95"/>
              </a:spcBef>
              <a:tabLst>
                <a:tab pos="719455" algn="l"/>
                <a:tab pos="1077595" algn="l"/>
                <a:tab pos="2080895" algn="l"/>
                <a:tab pos="3547110" algn="l"/>
                <a:tab pos="4942840" algn="l"/>
              </a:tabLst>
            </a:pPr>
            <a:endParaRPr lang="nn-NO" sz="1600" dirty="0">
              <a:latin typeface="Arial"/>
              <a:cs typeface="Arial"/>
            </a:endParaRPr>
          </a:p>
          <a:p>
            <a:pPr marL="12700" marR="5080">
              <a:lnSpc>
                <a:spcPct val="100000"/>
              </a:lnSpc>
              <a:spcBef>
                <a:spcPts val="95"/>
              </a:spcBef>
              <a:tabLst>
                <a:tab pos="719455" algn="l"/>
                <a:tab pos="1077595" algn="l"/>
                <a:tab pos="2080895" algn="l"/>
                <a:tab pos="3547110" algn="l"/>
                <a:tab pos="4942840" algn="l"/>
              </a:tabLst>
            </a:pPr>
            <a:endParaRPr sz="1600" dirty="0">
              <a:latin typeface="Arial"/>
              <a:cs typeface="Arial"/>
            </a:endParaRPr>
          </a:p>
        </p:txBody>
      </p:sp>
      <p:sp>
        <p:nvSpPr>
          <p:cNvPr id="5" name="Metin kutusu 4">
            <a:extLst>
              <a:ext uri="{FF2B5EF4-FFF2-40B4-BE49-F238E27FC236}">
                <a16:creationId xmlns:a16="http://schemas.microsoft.com/office/drawing/2014/main" id="{FDE7BA6F-FEA0-FB39-7FC0-184EB11C02F4}"/>
              </a:ext>
            </a:extLst>
          </p:cNvPr>
          <p:cNvSpPr txBox="1"/>
          <p:nvPr/>
        </p:nvSpPr>
        <p:spPr>
          <a:xfrm>
            <a:off x="1742813" y="-512190"/>
            <a:ext cx="8961539" cy="1177245"/>
          </a:xfrm>
          <a:prstGeom prst="rect">
            <a:avLst/>
          </a:prstGeom>
          <a:noFill/>
        </p:spPr>
        <p:txBody>
          <a:bodyPr wrap="square">
            <a:spAutoFit/>
          </a:bodyPr>
          <a:lstStyle/>
          <a:p>
            <a:pPr marL="12700" algn="just">
              <a:lnSpc>
                <a:spcPct val="100000"/>
              </a:lnSpc>
              <a:spcBef>
                <a:spcPts val="95"/>
              </a:spcBef>
              <a:tabLst>
                <a:tab pos="3205480" algn="l"/>
              </a:tabLst>
            </a:pPr>
            <a:endParaRPr lang="tr-TR" sz="1600" spc="-10" dirty="0">
              <a:solidFill>
                <a:schemeClr val="bg1"/>
              </a:solidFill>
              <a:latin typeface="Arial"/>
              <a:cs typeface="Arial"/>
            </a:endParaRPr>
          </a:p>
          <a:p>
            <a:pPr marL="12700" algn="ctr">
              <a:lnSpc>
                <a:spcPct val="100000"/>
              </a:lnSpc>
              <a:spcBef>
                <a:spcPts val="95"/>
              </a:spcBef>
              <a:tabLst>
                <a:tab pos="3205480" algn="l"/>
              </a:tabLst>
            </a:pPr>
            <a:endParaRPr lang="tr-TR" b="1" cap="all" spc="-10" dirty="0">
              <a:solidFill>
                <a:schemeClr val="bg1"/>
              </a:solidFill>
              <a:latin typeface="Times New Roman" panose="02020603050405020304" pitchFamily="18" charset="0"/>
              <a:cs typeface="Times New Roman" panose="02020603050405020304" pitchFamily="18" charset="0"/>
            </a:endParaRPr>
          </a:p>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b="1" cap="all" dirty="0">
              <a:solidFill>
                <a:schemeClr val="bg1"/>
              </a:solidFill>
              <a:latin typeface="Times New Roman" panose="02020603050405020304" pitchFamily="18" charset="0"/>
              <a:cs typeface="Times New Roman" panose="02020603050405020304" pitchFamily="18" charset="0"/>
            </a:endParaRPr>
          </a:p>
          <a:p>
            <a:pPr marL="12700" marR="5080">
              <a:lnSpc>
                <a:spcPct val="100000"/>
              </a:lnSpc>
              <a:spcBef>
                <a:spcPts val="95"/>
              </a:spcBef>
              <a:tabLst>
                <a:tab pos="719455" algn="l"/>
                <a:tab pos="1077595" algn="l"/>
                <a:tab pos="2080895" algn="l"/>
                <a:tab pos="3547110" algn="l"/>
                <a:tab pos="4942840" algn="l"/>
              </a:tabLst>
            </a:pPr>
            <a:endParaRPr lang="tr-TR" sz="1600" dirty="0">
              <a:solidFill>
                <a:schemeClr val="bg1"/>
              </a:solidFill>
              <a:latin typeface="Arial"/>
              <a:cs typeface="Arial"/>
            </a:endParaRPr>
          </a:p>
        </p:txBody>
      </p:sp>
    </p:spTree>
    <p:extLst>
      <p:ext uri="{BB962C8B-B14F-4D97-AF65-F5344CB8AC3E}">
        <p14:creationId xmlns:p14="http://schemas.microsoft.com/office/powerpoint/2010/main" val="5832154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alpha val="74000"/>
          </a:schemeClr>
        </a:solidFill>
        <a:effectLst/>
      </p:bgPr>
    </p:bg>
    <p:spTree>
      <p:nvGrpSpPr>
        <p:cNvPr id="1" name=""/>
        <p:cNvGrpSpPr/>
        <p:nvPr/>
      </p:nvGrpSpPr>
      <p:grpSpPr>
        <a:xfrm>
          <a:off x="0" y="0"/>
          <a:ext cx="0" cy="0"/>
          <a:chOff x="0" y="0"/>
          <a:chExt cx="0" cy="0"/>
        </a:xfrm>
      </p:grpSpPr>
      <p:graphicFrame>
        <p:nvGraphicFramePr>
          <p:cNvPr id="6" name="Tablo 5">
            <a:extLst>
              <a:ext uri="{FF2B5EF4-FFF2-40B4-BE49-F238E27FC236}">
                <a16:creationId xmlns:a16="http://schemas.microsoft.com/office/drawing/2014/main" id="{0E212B10-C5CC-968E-684C-035C9BB6941F}"/>
              </a:ext>
            </a:extLst>
          </p:cNvPr>
          <p:cNvGraphicFramePr>
            <a:graphicFrameLocks noGrp="1"/>
          </p:cNvGraphicFramePr>
          <p:nvPr>
            <p:extLst>
              <p:ext uri="{D42A27DB-BD31-4B8C-83A1-F6EECF244321}">
                <p14:modId xmlns:p14="http://schemas.microsoft.com/office/powerpoint/2010/main" val="1172346856"/>
              </p:ext>
            </p:extLst>
          </p:nvPr>
        </p:nvGraphicFramePr>
        <p:xfrm>
          <a:off x="2924176" y="1611671"/>
          <a:ext cx="6057899" cy="800100"/>
        </p:xfrm>
        <a:graphic>
          <a:graphicData uri="http://schemas.openxmlformats.org/drawingml/2006/table">
            <a:tbl>
              <a:tblPr>
                <a:tableStyleId>{5C22544A-7EE6-4342-B048-85BDC9FD1C3A}</a:tableStyleId>
              </a:tblPr>
              <a:tblGrid>
                <a:gridCol w="886763">
                  <a:extLst>
                    <a:ext uri="{9D8B030D-6E8A-4147-A177-3AD203B41FA5}">
                      <a16:colId xmlns:a16="http://schemas.microsoft.com/office/drawing/2014/main" val="1992523248"/>
                    </a:ext>
                  </a:extLst>
                </a:gridCol>
                <a:gridCol w="766568">
                  <a:extLst>
                    <a:ext uri="{9D8B030D-6E8A-4147-A177-3AD203B41FA5}">
                      <a16:colId xmlns:a16="http://schemas.microsoft.com/office/drawing/2014/main" val="1248867722"/>
                    </a:ext>
                  </a:extLst>
                </a:gridCol>
                <a:gridCol w="1103672">
                  <a:extLst>
                    <a:ext uri="{9D8B030D-6E8A-4147-A177-3AD203B41FA5}">
                      <a16:colId xmlns:a16="http://schemas.microsoft.com/office/drawing/2014/main" val="392493406"/>
                    </a:ext>
                  </a:extLst>
                </a:gridCol>
                <a:gridCol w="1235305">
                  <a:extLst>
                    <a:ext uri="{9D8B030D-6E8A-4147-A177-3AD203B41FA5}">
                      <a16:colId xmlns:a16="http://schemas.microsoft.com/office/drawing/2014/main" val="473603143"/>
                    </a:ext>
                  </a:extLst>
                </a:gridCol>
                <a:gridCol w="992293">
                  <a:extLst>
                    <a:ext uri="{9D8B030D-6E8A-4147-A177-3AD203B41FA5}">
                      <a16:colId xmlns:a16="http://schemas.microsoft.com/office/drawing/2014/main" val="952395315"/>
                    </a:ext>
                  </a:extLst>
                </a:gridCol>
                <a:gridCol w="1073298">
                  <a:extLst>
                    <a:ext uri="{9D8B030D-6E8A-4147-A177-3AD203B41FA5}">
                      <a16:colId xmlns:a16="http://schemas.microsoft.com/office/drawing/2014/main" val="3585678309"/>
                    </a:ext>
                  </a:extLst>
                </a:gridCol>
              </a:tblGrid>
              <a:tr h="200025">
                <a:tc>
                  <a:txBody>
                    <a:bodyPr/>
                    <a:lstStyle/>
                    <a:p>
                      <a:pPr algn="l" fontAlgn="b"/>
                      <a:endParaRPr lang="tr-TR" sz="11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gridSpan="5">
                  <a:txBody>
                    <a:bodyPr/>
                    <a:lstStyle/>
                    <a:p>
                      <a:pPr algn="ctr" fontAlgn="b"/>
                      <a:r>
                        <a:rPr lang="tr-TR" sz="1200" b="1" u="none" strike="noStrike" dirty="0">
                          <a:solidFill>
                            <a:schemeClr val="tx1"/>
                          </a:solidFill>
                          <a:effectLst/>
                          <a:latin typeface="Times New Roman" panose="02020603050405020304" pitchFamily="18" charset="0"/>
                          <a:cs typeface="Times New Roman" panose="02020603050405020304" pitchFamily="18" charset="0"/>
                        </a:rPr>
                        <a:t>2021-2025 VERİTABANI ABONELİKLERİ</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248891973"/>
                  </a:ext>
                </a:extLst>
              </a:tr>
              <a:tr h="200025">
                <a:tc>
                  <a:txBody>
                    <a:bodyPr/>
                    <a:lstStyle/>
                    <a:p>
                      <a:pPr algn="l" fontAlgn="b"/>
                      <a:endParaRPr lang="tr-TR" sz="11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tr-TR" sz="1200" u="none" strike="noStrike" dirty="0">
                          <a:solidFill>
                            <a:schemeClr val="tx1"/>
                          </a:solidFill>
                          <a:effectLst/>
                          <a:latin typeface="Times New Roman" panose="02020603050405020304" pitchFamily="18" charset="0"/>
                          <a:cs typeface="Times New Roman" panose="02020603050405020304" pitchFamily="18" charset="0"/>
                        </a:rPr>
                        <a:t>2021</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tr-TR" sz="1200" u="none" strike="noStrike" dirty="0">
                          <a:solidFill>
                            <a:schemeClr val="tx1"/>
                          </a:solidFill>
                          <a:effectLst/>
                          <a:latin typeface="Times New Roman" panose="02020603050405020304" pitchFamily="18" charset="0"/>
                          <a:cs typeface="Times New Roman" panose="02020603050405020304" pitchFamily="18" charset="0"/>
                        </a:rPr>
                        <a:t>2022</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tr-TR" sz="1200" u="none" strike="noStrike" dirty="0">
                          <a:solidFill>
                            <a:schemeClr val="tx1"/>
                          </a:solidFill>
                          <a:effectLst/>
                          <a:latin typeface="Times New Roman" panose="02020603050405020304" pitchFamily="18" charset="0"/>
                          <a:cs typeface="Times New Roman" panose="02020603050405020304" pitchFamily="18" charset="0"/>
                        </a:rPr>
                        <a:t>2023</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tr-TR" sz="1200" u="none" strike="noStrike" dirty="0">
                          <a:solidFill>
                            <a:schemeClr val="tx1"/>
                          </a:solidFill>
                          <a:effectLst/>
                          <a:latin typeface="Times New Roman" panose="02020603050405020304" pitchFamily="18" charset="0"/>
                          <a:cs typeface="Times New Roman" panose="02020603050405020304" pitchFamily="18" charset="0"/>
                        </a:rPr>
                        <a:t>2024</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tr-TR" sz="1200" u="none" strike="noStrike" dirty="0">
                          <a:solidFill>
                            <a:schemeClr val="tx1"/>
                          </a:solidFill>
                          <a:effectLst/>
                          <a:latin typeface="Times New Roman" panose="02020603050405020304" pitchFamily="18" charset="0"/>
                          <a:cs typeface="Times New Roman" panose="02020603050405020304" pitchFamily="18" charset="0"/>
                        </a:rPr>
                        <a:t>2025</a:t>
                      </a:r>
                      <a:endParaRPr lang="tr-TR" sz="12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816643705"/>
                  </a:ext>
                </a:extLst>
              </a:tr>
              <a:tr h="200025">
                <a:tc>
                  <a:txBody>
                    <a:bodyPr/>
                    <a:lstStyle/>
                    <a:p>
                      <a:pPr algn="l" fontAlgn="b"/>
                      <a:r>
                        <a:rPr lang="tr-TR" sz="1100" u="none" strike="noStrike">
                          <a:solidFill>
                            <a:schemeClr val="tx1"/>
                          </a:solidFill>
                          <a:effectLst/>
                          <a:latin typeface="Times New Roman" panose="02020603050405020304" pitchFamily="18" charset="0"/>
                          <a:cs typeface="Times New Roman" panose="02020603050405020304" pitchFamily="18" charset="0"/>
                        </a:rPr>
                        <a:t>BÜTÇE</a:t>
                      </a:r>
                      <a:endParaRPr lang="tr-TR" sz="1100" b="0" i="0" u="none" strike="noStrike">
                        <a:solidFill>
                          <a:schemeClr val="tx1"/>
                        </a:solidFill>
                        <a:effectLst/>
                        <a:latin typeface="Times New Roman" panose="02020603050405020304" pitchFamily="18" charset="0"/>
                        <a:cs typeface="Times New Roman" panose="02020603050405020304" pitchFamily="18" charset="0"/>
                      </a:endParaRPr>
                    </a:p>
                  </a:txBody>
                  <a:tcPr marL="0" marR="0" marT="0"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tr-TR" sz="1200" u="none" strike="noStrike" dirty="0">
                          <a:solidFill>
                            <a:schemeClr val="tx1"/>
                          </a:solidFill>
                          <a:effectLst/>
                          <a:latin typeface="Times New Roman" panose="02020603050405020304" pitchFamily="18" charset="0"/>
                          <a:cs typeface="Times New Roman" panose="02020603050405020304" pitchFamily="18" charset="0"/>
                        </a:rPr>
                        <a:t>500.000,00</a:t>
                      </a:r>
                      <a:endParaRPr lang="tr-TR" sz="12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tr-TR" sz="1200" u="none" strike="noStrike">
                          <a:solidFill>
                            <a:schemeClr val="tx1"/>
                          </a:solidFill>
                          <a:effectLst/>
                          <a:latin typeface="Times New Roman" panose="02020603050405020304" pitchFamily="18" charset="0"/>
                          <a:cs typeface="Times New Roman" panose="02020603050405020304" pitchFamily="18" charset="0"/>
                        </a:rPr>
                        <a:t>500.000,00</a:t>
                      </a:r>
                      <a:endParaRPr lang="tr-TR" sz="12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tr-TR" sz="1200" u="none" strike="noStrike" dirty="0">
                          <a:solidFill>
                            <a:schemeClr val="tx1"/>
                          </a:solidFill>
                          <a:effectLst/>
                          <a:latin typeface="Times New Roman" panose="02020603050405020304" pitchFamily="18" charset="0"/>
                          <a:cs typeface="Times New Roman" panose="02020603050405020304" pitchFamily="18" charset="0"/>
                        </a:rPr>
                        <a:t>1.000.000,00</a:t>
                      </a:r>
                      <a:endParaRPr lang="tr-TR" sz="12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tr-TR" sz="1200" u="none" strike="noStrike" dirty="0">
                          <a:solidFill>
                            <a:schemeClr val="tx1"/>
                          </a:solidFill>
                          <a:effectLst/>
                          <a:latin typeface="Times New Roman" panose="02020603050405020304" pitchFamily="18" charset="0"/>
                          <a:cs typeface="Times New Roman" panose="02020603050405020304" pitchFamily="18" charset="0"/>
                        </a:rPr>
                        <a:t>1.500.000,00</a:t>
                      </a:r>
                      <a:endParaRPr lang="tr-TR" sz="12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tr-TR" sz="1200" b="0" i="0" u="none" strike="noStrike" dirty="0">
                          <a:solidFill>
                            <a:schemeClr val="tx1"/>
                          </a:solidFill>
                          <a:effectLst/>
                          <a:latin typeface="Times New Roman" panose="02020603050405020304" pitchFamily="18" charset="0"/>
                          <a:cs typeface="Times New Roman" panose="02020603050405020304" pitchFamily="18" charset="0"/>
                        </a:rPr>
                        <a:t>3.000.000,00</a:t>
                      </a:r>
                    </a:p>
                  </a:txBody>
                  <a:tcPr marL="0" marR="0" marT="0"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51234541"/>
                  </a:ext>
                </a:extLst>
              </a:tr>
              <a:tr h="200025">
                <a:tc>
                  <a:txBody>
                    <a:bodyPr/>
                    <a:lstStyle/>
                    <a:p>
                      <a:pPr algn="l" fontAlgn="b"/>
                      <a:r>
                        <a:rPr lang="tr-TR" sz="1100" u="none" strike="noStrike">
                          <a:solidFill>
                            <a:schemeClr val="tx1"/>
                          </a:solidFill>
                          <a:effectLst/>
                          <a:latin typeface="Times New Roman" panose="02020603050405020304" pitchFamily="18" charset="0"/>
                          <a:cs typeface="Times New Roman" panose="02020603050405020304" pitchFamily="18" charset="0"/>
                        </a:rPr>
                        <a:t>HARCANAN</a:t>
                      </a:r>
                      <a:endParaRPr lang="tr-TR" sz="1100" b="0" i="0" u="none" strike="noStrike">
                        <a:solidFill>
                          <a:schemeClr val="tx1"/>
                        </a:solidFill>
                        <a:effectLst/>
                        <a:latin typeface="Times New Roman" panose="02020603050405020304" pitchFamily="18" charset="0"/>
                        <a:cs typeface="Times New Roman" panose="02020603050405020304" pitchFamily="18" charset="0"/>
                      </a:endParaRPr>
                    </a:p>
                  </a:txBody>
                  <a:tcPr marL="0" marR="0" marT="0"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tr-TR" sz="1200" u="none" strike="noStrike" dirty="0">
                          <a:solidFill>
                            <a:schemeClr val="tx1"/>
                          </a:solidFill>
                          <a:effectLst/>
                          <a:latin typeface="Times New Roman" panose="02020603050405020304" pitchFamily="18" charset="0"/>
                          <a:cs typeface="Times New Roman" panose="02020603050405020304" pitchFamily="18" charset="0"/>
                        </a:rPr>
                        <a:t>549.942,49</a:t>
                      </a:r>
                      <a:endParaRPr lang="tr-TR" sz="12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tr-TR" sz="1200" u="none" strike="noStrike" dirty="0">
                          <a:solidFill>
                            <a:schemeClr val="tx1"/>
                          </a:solidFill>
                          <a:effectLst/>
                          <a:latin typeface="Times New Roman" panose="02020603050405020304" pitchFamily="18" charset="0"/>
                          <a:cs typeface="Times New Roman" panose="02020603050405020304" pitchFamily="18" charset="0"/>
                        </a:rPr>
                        <a:t>500.000.00</a:t>
                      </a:r>
                      <a:endParaRPr lang="tr-TR" sz="12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tr-TR" sz="1200" u="none" strike="noStrike" dirty="0">
                          <a:solidFill>
                            <a:schemeClr val="tx1"/>
                          </a:solidFill>
                          <a:effectLst/>
                          <a:latin typeface="Times New Roman" panose="02020603050405020304" pitchFamily="18" charset="0"/>
                          <a:cs typeface="Times New Roman" panose="02020603050405020304" pitchFamily="18" charset="0"/>
                        </a:rPr>
                        <a:t>779.962,83</a:t>
                      </a:r>
                      <a:endParaRPr lang="tr-TR" sz="12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tr-TR" sz="1200" u="none" strike="noStrike" dirty="0">
                          <a:solidFill>
                            <a:schemeClr val="tx1"/>
                          </a:solidFill>
                          <a:effectLst/>
                          <a:latin typeface="Times New Roman" panose="02020603050405020304" pitchFamily="18" charset="0"/>
                          <a:cs typeface="Times New Roman" panose="02020603050405020304" pitchFamily="18" charset="0"/>
                        </a:rPr>
                        <a:t>1.294.000,00</a:t>
                      </a:r>
                      <a:endParaRPr lang="tr-TR" sz="12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tr-TR" sz="1200" dirty="0">
                          <a:solidFill>
                            <a:schemeClr val="tx1"/>
                          </a:solidFill>
                          <a:latin typeface="Times New Roman" panose="02020603050405020304" pitchFamily="18" charset="0"/>
                        </a:rPr>
                        <a:t>1.677.475</a:t>
                      </a:r>
                      <a:r>
                        <a:rPr lang="tr-TR" sz="1200" b="0" i="0" u="none" strike="noStrike" baseline="0" dirty="0">
                          <a:solidFill>
                            <a:schemeClr val="tx1"/>
                          </a:solidFill>
                          <a:latin typeface="Times New Roman" panose="02020603050405020304" pitchFamily="18" charset="0"/>
                        </a:rPr>
                        <a:t>,06</a:t>
                      </a:r>
                      <a:endParaRPr lang="tr-TR" sz="12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040361053"/>
                  </a:ext>
                </a:extLst>
              </a:tr>
            </a:tbl>
          </a:graphicData>
        </a:graphic>
      </p:graphicFrame>
      <p:grpSp>
        <p:nvGrpSpPr>
          <p:cNvPr id="11" name="object 4">
            <a:extLst>
              <a:ext uri="{FF2B5EF4-FFF2-40B4-BE49-F238E27FC236}">
                <a16:creationId xmlns:a16="http://schemas.microsoft.com/office/drawing/2014/main" id="{724A9E54-5C12-08B3-4E9F-1377C3846A22}"/>
              </a:ext>
            </a:extLst>
          </p:cNvPr>
          <p:cNvGrpSpPr/>
          <p:nvPr/>
        </p:nvGrpSpPr>
        <p:grpSpPr>
          <a:xfrm>
            <a:off x="992015" y="2961956"/>
            <a:ext cx="1779759" cy="1648143"/>
            <a:chOff x="920496" y="3003804"/>
            <a:chExt cx="2731007" cy="2006981"/>
          </a:xfrm>
        </p:grpSpPr>
        <p:pic>
          <p:nvPicPr>
            <p:cNvPr id="12" name="object 5">
              <a:extLst>
                <a:ext uri="{FF2B5EF4-FFF2-40B4-BE49-F238E27FC236}">
                  <a16:creationId xmlns:a16="http://schemas.microsoft.com/office/drawing/2014/main" id="{5F695710-EA25-A25B-9C8D-23550DF931B6}"/>
                </a:ext>
              </a:extLst>
            </p:cNvPr>
            <p:cNvPicPr/>
            <p:nvPr/>
          </p:nvPicPr>
          <p:blipFill>
            <a:blip r:embed="rId2" cstate="print"/>
            <a:stretch>
              <a:fillRect/>
            </a:stretch>
          </p:blipFill>
          <p:spPr>
            <a:xfrm>
              <a:off x="920496" y="3003804"/>
              <a:ext cx="2731007" cy="2006981"/>
            </a:xfrm>
            <a:prstGeom prst="rect">
              <a:avLst/>
            </a:prstGeom>
          </p:spPr>
        </p:pic>
        <p:pic>
          <p:nvPicPr>
            <p:cNvPr id="13" name="object 6">
              <a:extLst>
                <a:ext uri="{FF2B5EF4-FFF2-40B4-BE49-F238E27FC236}">
                  <a16:creationId xmlns:a16="http://schemas.microsoft.com/office/drawing/2014/main" id="{39DE55F8-8936-153F-53F6-149E293BD1CC}"/>
                </a:ext>
              </a:extLst>
            </p:cNvPr>
            <p:cNvPicPr/>
            <p:nvPr/>
          </p:nvPicPr>
          <p:blipFill>
            <a:blip r:embed="rId3" cstate="print"/>
            <a:stretch>
              <a:fillRect/>
            </a:stretch>
          </p:blipFill>
          <p:spPr>
            <a:xfrm>
              <a:off x="1115568" y="3198876"/>
              <a:ext cx="2161032" cy="1437132"/>
            </a:xfrm>
            <a:prstGeom prst="rect">
              <a:avLst/>
            </a:prstGeom>
          </p:spPr>
        </p:pic>
      </p:grpSp>
      <p:sp>
        <p:nvSpPr>
          <p:cNvPr id="2" name="Metin kutusu 1">
            <a:extLst>
              <a:ext uri="{FF2B5EF4-FFF2-40B4-BE49-F238E27FC236}">
                <a16:creationId xmlns:a16="http://schemas.microsoft.com/office/drawing/2014/main" id="{E4F8FAE9-78E3-591E-A375-A6D55A06F583}"/>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pic>
        <p:nvPicPr>
          <p:cNvPr id="3" name="Resim 2">
            <a:extLst>
              <a:ext uri="{FF2B5EF4-FFF2-40B4-BE49-F238E27FC236}">
                <a16:creationId xmlns:a16="http://schemas.microsoft.com/office/drawing/2014/main" id="{81EF8092-3A2E-64C4-7206-9F61A91153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44651" y="1019281"/>
            <a:ext cx="1775965" cy="1062066"/>
          </a:xfrm>
          <a:prstGeom prst="rect">
            <a:avLst/>
          </a:prstGeom>
        </p:spPr>
      </p:pic>
      <p:graphicFrame>
        <p:nvGraphicFramePr>
          <p:cNvPr id="4" name="Grafik 3">
            <a:extLst>
              <a:ext uri="{FF2B5EF4-FFF2-40B4-BE49-F238E27FC236}">
                <a16:creationId xmlns:a16="http://schemas.microsoft.com/office/drawing/2014/main" id="{414A49CD-BA4D-FB34-D379-3F296A50C4C4}"/>
              </a:ext>
            </a:extLst>
          </p:cNvPr>
          <p:cNvGraphicFramePr>
            <a:graphicFrameLocks/>
          </p:cNvGraphicFramePr>
          <p:nvPr>
            <p:extLst>
              <p:ext uri="{D42A27DB-BD31-4B8C-83A1-F6EECF244321}">
                <p14:modId xmlns:p14="http://schemas.microsoft.com/office/powerpoint/2010/main" val="1233483803"/>
              </p:ext>
            </p:extLst>
          </p:nvPr>
        </p:nvGraphicFramePr>
        <p:xfrm>
          <a:off x="3810000" y="3074630"/>
          <a:ext cx="4572000"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574865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FC2DB8F2-574A-2765-7D7D-097AB2685431}"/>
              </a:ext>
            </a:extLst>
          </p:cNvPr>
          <p:cNvGraphicFramePr>
            <a:graphicFrameLocks noGrp="1"/>
          </p:cNvGraphicFramePr>
          <p:nvPr>
            <p:extLst>
              <p:ext uri="{D42A27DB-BD31-4B8C-83A1-F6EECF244321}">
                <p14:modId xmlns:p14="http://schemas.microsoft.com/office/powerpoint/2010/main" val="1211074184"/>
              </p:ext>
            </p:extLst>
          </p:nvPr>
        </p:nvGraphicFramePr>
        <p:xfrm>
          <a:off x="3447876" y="831314"/>
          <a:ext cx="5788244" cy="1249156"/>
        </p:xfrm>
        <a:graphic>
          <a:graphicData uri="http://schemas.openxmlformats.org/drawingml/2006/table">
            <a:tbl>
              <a:tblPr firstRow="1" bandRow="1">
                <a:tableStyleId>{5C22544A-7EE6-4342-B048-85BDC9FD1C3A}</a:tableStyleId>
              </a:tblPr>
              <a:tblGrid>
                <a:gridCol w="1116841">
                  <a:extLst>
                    <a:ext uri="{9D8B030D-6E8A-4147-A177-3AD203B41FA5}">
                      <a16:colId xmlns:a16="http://schemas.microsoft.com/office/drawing/2014/main" val="2035819828"/>
                    </a:ext>
                  </a:extLst>
                </a:gridCol>
                <a:gridCol w="1170535">
                  <a:extLst>
                    <a:ext uri="{9D8B030D-6E8A-4147-A177-3AD203B41FA5}">
                      <a16:colId xmlns:a16="http://schemas.microsoft.com/office/drawing/2014/main" val="2577390296"/>
                    </a:ext>
                  </a:extLst>
                </a:gridCol>
                <a:gridCol w="1310141">
                  <a:extLst>
                    <a:ext uri="{9D8B030D-6E8A-4147-A177-3AD203B41FA5}">
                      <a16:colId xmlns:a16="http://schemas.microsoft.com/office/drawing/2014/main" val="373655139"/>
                    </a:ext>
                  </a:extLst>
                </a:gridCol>
                <a:gridCol w="1052408">
                  <a:extLst>
                    <a:ext uri="{9D8B030D-6E8A-4147-A177-3AD203B41FA5}">
                      <a16:colId xmlns:a16="http://schemas.microsoft.com/office/drawing/2014/main" val="1033928792"/>
                    </a:ext>
                  </a:extLst>
                </a:gridCol>
                <a:gridCol w="1138319">
                  <a:extLst>
                    <a:ext uri="{9D8B030D-6E8A-4147-A177-3AD203B41FA5}">
                      <a16:colId xmlns:a16="http://schemas.microsoft.com/office/drawing/2014/main" val="3352430693"/>
                    </a:ext>
                  </a:extLst>
                </a:gridCol>
              </a:tblGrid>
              <a:tr h="312289">
                <a:tc gridSpan="5">
                  <a:txBody>
                    <a:bodyPr/>
                    <a:lstStyle/>
                    <a:p>
                      <a:pPr algn="ctr" fontAlgn="b"/>
                      <a:r>
                        <a:rPr lang="tr-TR" sz="1600" u="none" strike="noStrike" dirty="0">
                          <a:solidFill>
                            <a:schemeClr val="tx1"/>
                          </a:solidFill>
                          <a:effectLst/>
                          <a:latin typeface="Times New Roman" panose="02020603050405020304" pitchFamily="18" charset="0"/>
                          <a:cs typeface="Times New Roman" panose="02020603050405020304" pitchFamily="18" charset="0"/>
                        </a:rPr>
                        <a:t>2021-2025 DENEME AMAÇLI VERİTABANLARI</a:t>
                      </a:r>
                      <a:endParaRPr lang="tr-TR"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507668051"/>
                  </a:ext>
                </a:extLst>
              </a:tr>
              <a:tr h="312289">
                <a:tc>
                  <a:txBody>
                    <a:bodyPr/>
                    <a:lstStyle/>
                    <a:p>
                      <a:pPr algn="l" fontAlgn="b"/>
                      <a:r>
                        <a:rPr lang="tr-TR" sz="1600" u="none" strike="noStrike" dirty="0">
                          <a:solidFill>
                            <a:schemeClr val="tx1"/>
                          </a:solidFill>
                          <a:effectLst/>
                          <a:latin typeface="Times New Roman" panose="02020603050405020304" pitchFamily="18" charset="0"/>
                          <a:cs typeface="Times New Roman" panose="02020603050405020304" pitchFamily="18" charset="0"/>
                        </a:rPr>
                        <a:t> </a:t>
                      </a:r>
                      <a:endParaRPr lang="tr-TR"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l" fontAlgn="b"/>
                      <a:r>
                        <a:rPr lang="tr-TR" sz="1600" u="none" strike="noStrike" dirty="0">
                          <a:solidFill>
                            <a:schemeClr val="tx1"/>
                          </a:solidFill>
                          <a:effectLst/>
                          <a:latin typeface="Times New Roman" panose="02020603050405020304" pitchFamily="18" charset="0"/>
                          <a:cs typeface="Times New Roman" panose="02020603050405020304" pitchFamily="18" charset="0"/>
                        </a:rPr>
                        <a:t> </a:t>
                      </a:r>
                      <a:endParaRPr lang="tr-TR"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l" fontAlgn="b"/>
                      <a:r>
                        <a:rPr lang="tr-TR" sz="1600" u="none" strike="noStrike" dirty="0">
                          <a:solidFill>
                            <a:schemeClr val="tx1"/>
                          </a:solidFill>
                          <a:effectLst/>
                          <a:latin typeface="Times New Roman" panose="02020603050405020304" pitchFamily="18" charset="0"/>
                          <a:cs typeface="Times New Roman" panose="02020603050405020304" pitchFamily="18" charset="0"/>
                        </a:rPr>
                        <a:t> </a:t>
                      </a:r>
                      <a:endParaRPr lang="tr-TR"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l" fontAlgn="b"/>
                      <a:r>
                        <a:rPr lang="tr-TR" sz="1600" u="none" strike="noStrike" dirty="0">
                          <a:solidFill>
                            <a:schemeClr val="tx1"/>
                          </a:solidFill>
                          <a:effectLst/>
                          <a:latin typeface="Times New Roman" panose="02020603050405020304" pitchFamily="18" charset="0"/>
                          <a:cs typeface="Times New Roman" panose="02020603050405020304" pitchFamily="18" charset="0"/>
                        </a:rPr>
                        <a:t> </a:t>
                      </a:r>
                      <a:endParaRPr lang="tr-TR"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l" fontAlgn="b"/>
                      <a:r>
                        <a:rPr lang="tr-TR" sz="1600" u="none" strike="noStrike">
                          <a:solidFill>
                            <a:schemeClr val="tx1"/>
                          </a:solidFill>
                          <a:effectLst/>
                          <a:latin typeface="Times New Roman" panose="02020603050405020304" pitchFamily="18" charset="0"/>
                          <a:cs typeface="Times New Roman" panose="02020603050405020304" pitchFamily="18" charset="0"/>
                        </a:rPr>
                        <a:t> </a:t>
                      </a:r>
                      <a:endParaRPr lang="tr-TR" sz="16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173349375"/>
                  </a:ext>
                </a:extLst>
              </a:tr>
              <a:tr h="312289">
                <a:tc>
                  <a:txBody>
                    <a:bodyPr/>
                    <a:lstStyle/>
                    <a:p>
                      <a:pPr algn="ctr" fontAlgn="b"/>
                      <a:r>
                        <a:rPr lang="tr-TR" sz="1600" b="1" u="none" strike="noStrike" dirty="0">
                          <a:solidFill>
                            <a:schemeClr val="tx1"/>
                          </a:solidFill>
                          <a:effectLst/>
                          <a:latin typeface="Times New Roman" panose="02020603050405020304" pitchFamily="18" charset="0"/>
                          <a:cs typeface="Times New Roman" panose="02020603050405020304" pitchFamily="18" charset="0"/>
                        </a:rPr>
                        <a:t>2021</a:t>
                      </a:r>
                      <a:endParaRPr lang="tr-TR"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u="none" strike="noStrike" dirty="0">
                          <a:solidFill>
                            <a:schemeClr val="tx1"/>
                          </a:solidFill>
                          <a:effectLst/>
                          <a:latin typeface="Times New Roman" panose="02020603050405020304" pitchFamily="18" charset="0"/>
                          <a:cs typeface="Times New Roman" panose="02020603050405020304" pitchFamily="18" charset="0"/>
                        </a:rPr>
                        <a:t>2022</a:t>
                      </a:r>
                      <a:endParaRPr lang="tr-TR"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u="none" strike="noStrike" dirty="0">
                          <a:solidFill>
                            <a:schemeClr val="tx1"/>
                          </a:solidFill>
                          <a:effectLst/>
                          <a:latin typeface="Times New Roman" panose="02020603050405020304" pitchFamily="18" charset="0"/>
                          <a:cs typeface="Times New Roman" panose="02020603050405020304" pitchFamily="18" charset="0"/>
                        </a:rPr>
                        <a:t>2023</a:t>
                      </a:r>
                      <a:endParaRPr lang="tr-TR"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u="none" strike="noStrike" dirty="0">
                          <a:solidFill>
                            <a:schemeClr val="tx1"/>
                          </a:solidFill>
                          <a:effectLst/>
                          <a:latin typeface="Times New Roman" panose="02020603050405020304" pitchFamily="18" charset="0"/>
                          <a:cs typeface="Times New Roman" panose="02020603050405020304" pitchFamily="18" charset="0"/>
                        </a:rPr>
                        <a:t>2024</a:t>
                      </a:r>
                      <a:endParaRPr lang="tr-TR"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u="none" strike="noStrike" dirty="0">
                          <a:solidFill>
                            <a:schemeClr val="tx1"/>
                          </a:solidFill>
                          <a:effectLst/>
                          <a:latin typeface="Times New Roman" panose="02020603050405020304" pitchFamily="18" charset="0"/>
                          <a:cs typeface="Times New Roman" panose="02020603050405020304" pitchFamily="18" charset="0"/>
                        </a:rPr>
                        <a:t>2025</a:t>
                      </a:r>
                      <a:endParaRPr lang="tr-TR"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780050338"/>
                  </a:ext>
                </a:extLst>
              </a:tr>
              <a:tr h="312289">
                <a:tc>
                  <a:txBody>
                    <a:bodyPr/>
                    <a:lstStyle/>
                    <a:p>
                      <a:pPr algn="ctr" fontAlgn="b"/>
                      <a:r>
                        <a:rPr lang="tr-TR" sz="1600" b="1" u="none" strike="noStrike" dirty="0">
                          <a:solidFill>
                            <a:schemeClr val="tx1"/>
                          </a:solidFill>
                          <a:effectLst/>
                          <a:latin typeface="Times New Roman" panose="02020603050405020304" pitchFamily="18" charset="0"/>
                          <a:cs typeface="Times New Roman" panose="02020603050405020304" pitchFamily="18" charset="0"/>
                        </a:rPr>
                        <a:t>15</a:t>
                      </a:r>
                      <a:endParaRPr lang="tr-TR"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u="none" strike="noStrike" dirty="0">
                          <a:solidFill>
                            <a:schemeClr val="tx1"/>
                          </a:solidFill>
                          <a:effectLst/>
                          <a:latin typeface="Times New Roman" panose="02020603050405020304" pitchFamily="18" charset="0"/>
                          <a:cs typeface="Times New Roman" panose="02020603050405020304" pitchFamily="18" charset="0"/>
                        </a:rPr>
                        <a:t>29</a:t>
                      </a:r>
                      <a:endParaRPr lang="tr-TR"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u="none" strike="noStrike" dirty="0">
                          <a:solidFill>
                            <a:schemeClr val="tx1"/>
                          </a:solidFill>
                          <a:effectLst/>
                          <a:latin typeface="Times New Roman" panose="02020603050405020304" pitchFamily="18" charset="0"/>
                          <a:cs typeface="Times New Roman" panose="02020603050405020304" pitchFamily="18" charset="0"/>
                        </a:rPr>
                        <a:t>24</a:t>
                      </a:r>
                      <a:endParaRPr lang="tr-TR"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u="none" strike="noStrike" dirty="0">
                          <a:solidFill>
                            <a:schemeClr val="tx1"/>
                          </a:solidFill>
                          <a:effectLst/>
                          <a:latin typeface="Times New Roman" panose="02020603050405020304" pitchFamily="18" charset="0"/>
                          <a:cs typeface="Times New Roman" panose="02020603050405020304" pitchFamily="18" charset="0"/>
                        </a:rPr>
                        <a:t>10</a:t>
                      </a:r>
                      <a:endParaRPr lang="tr-TR"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tr-TR" sz="1600" b="1" i="0" u="none" strike="noStrike" dirty="0">
                          <a:solidFill>
                            <a:schemeClr val="tx1"/>
                          </a:solidFill>
                          <a:effectLst/>
                          <a:latin typeface="Times New Roman" panose="02020603050405020304" pitchFamily="18" charset="0"/>
                          <a:cs typeface="Times New Roman" panose="02020603050405020304" pitchFamily="18" charset="0"/>
                        </a:rPr>
                        <a:t>33</a:t>
                      </a:r>
                    </a:p>
                  </a:txBody>
                  <a:tcPr marL="9525" marR="9525" marT="9525" marB="0" anchor="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010962555"/>
                  </a:ext>
                </a:extLst>
              </a:tr>
            </a:tbl>
          </a:graphicData>
        </a:graphic>
      </p:graphicFrame>
      <p:sp>
        <p:nvSpPr>
          <p:cNvPr id="3" name="object 3">
            <a:extLst>
              <a:ext uri="{FF2B5EF4-FFF2-40B4-BE49-F238E27FC236}">
                <a16:creationId xmlns:a16="http://schemas.microsoft.com/office/drawing/2014/main" id="{DE52F811-5194-3169-5A33-E5D48EF8DD67}"/>
              </a:ext>
            </a:extLst>
          </p:cNvPr>
          <p:cNvSpPr txBox="1"/>
          <p:nvPr/>
        </p:nvSpPr>
        <p:spPr>
          <a:xfrm>
            <a:off x="2379598" y="4266891"/>
            <a:ext cx="8229600" cy="1097736"/>
          </a:xfrm>
          <a:prstGeom prst="rect">
            <a:avLst/>
          </a:prstGeom>
        </p:spPr>
        <p:txBody>
          <a:bodyPr vert="horz" wrap="square" lIns="0" tIns="12700" rIns="0" bIns="0" rtlCol="0">
            <a:spAutoFit/>
          </a:bodyPr>
          <a:lstStyle/>
          <a:p>
            <a:pPr>
              <a:lnSpc>
                <a:spcPct val="100000"/>
              </a:lnSpc>
              <a:spcBef>
                <a:spcPts val="1075"/>
              </a:spcBef>
            </a:pPr>
            <a:endParaRPr sz="1800" dirty="0">
              <a:latin typeface="Arial"/>
              <a:cs typeface="Arial"/>
            </a:endParaRPr>
          </a:p>
          <a:p>
            <a:pPr marL="299085" marR="386080" indent="-287020">
              <a:lnSpc>
                <a:spcPts val="2100"/>
              </a:lnSpc>
              <a:buChar char="•"/>
              <a:tabLst>
                <a:tab pos="299085" algn="l"/>
              </a:tabLst>
            </a:pPr>
            <a:r>
              <a:rPr lang="tr-TR" b="1" dirty="0"/>
              <a:t>Yeni </a:t>
            </a:r>
            <a:r>
              <a:rPr lang="tr-TR" b="1" dirty="0" err="1"/>
              <a:t>arayüzü</a:t>
            </a:r>
            <a:r>
              <a:rPr lang="tr-TR" dirty="0"/>
              <a:t> ile en güncel klinik bilgilere daha hızlı erişim sağlayabileceğiniz </a:t>
            </a:r>
            <a:r>
              <a:rPr lang="tr-TR" b="1" dirty="0" err="1"/>
              <a:t>UpToDate</a:t>
            </a:r>
            <a:r>
              <a:rPr lang="tr-TR" b="1" dirty="0"/>
              <a:t> Advanced</a:t>
            </a:r>
            <a:r>
              <a:rPr lang="tr-TR" dirty="0"/>
              <a:t> klinik karar destek aracı ile ilgili online toplantı gerçekleştirildi.</a:t>
            </a:r>
            <a:endParaRPr sz="1800" dirty="0">
              <a:latin typeface="Arial"/>
              <a:cs typeface="Arial"/>
            </a:endParaRPr>
          </a:p>
        </p:txBody>
      </p:sp>
      <p:sp>
        <p:nvSpPr>
          <p:cNvPr id="4" name="Metin kutusu 3">
            <a:extLst>
              <a:ext uri="{FF2B5EF4-FFF2-40B4-BE49-F238E27FC236}">
                <a16:creationId xmlns:a16="http://schemas.microsoft.com/office/drawing/2014/main" id="{4C8BF343-5959-8461-89F0-5EFAE99F1E44}"/>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
        <p:nvSpPr>
          <p:cNvPr id="6" name="object 3">
            <a:extLst>
              <a:ext uri="{FF2B5EF4-FFF2-40B4-BE49-F238E27FC236}">
                <a16:creationId xmlns:a16="http://schemas.microsoft.com/office/drawing/2014/main" id="{DE52F811-5194-3169-5A33-E5D48EF8DD67}"/>
              </a:ext>
            </a:extLst>
          </p:cNvPr>
          <p:cNvSpPr txBox="1"/>
          <p:nvPr/>
        </p:nvSpPr>
        <p:spPr>
          <a:xfrm>
            <a:off x="2379598" y="3104621"/>
            <a:ext cx="8229600" cy="828432"/>
          </a:xfrm>
          <a:prstGeom prst="rect">
            <a:avLst/>
          </a:prstGeom>
        </p:spPr>
        <p:txBody>
          <a:bodyPr vert="horz" wrap="square" lIns="0" tIns="12700" rIns="0" bIns="0" rtlCol="0">
            <a:spAutoFit/>
          </a:bodyPr>
          <a:lstStyle/>
          <a:p>
            <a:pPr>
              <a:lnSpc>
                <a:spcPct val="100000"/>
              </a:lnSpc>
              <a:spcBef>
                <a:spcPts val="1075"/>
              </a:spcBef>
            </a:pPr>
            <a:endParaRPr sz="1800" dirty="0">
              <a:latin typeface="Arial"/>
              <a:cs typeface="Arial"/>
            </a:endParaRPr>
          </a:p>
          <a:p>
            <a:pPr marL="299085" marR="386080" indent="-287020">
              <a:lnSpc>
                <a:spcPts val="2100"/>
              </a:lnSpc>
              <a:buChar char="•"/>
              <a:tabLst>
                <a:tab pos="299085" algn="l"/>
              </a:tabLst>
            </a:pPr>
            <a:r>
              <a:rPr lang="tr-TR" dirty="0" err="1"/>
              <a:t>Sobiad&amp;Bookcites</a:t>
            </a:r>
            <a:r>
              <a:rPr lang="tr-TR" dirty="0"/>
              <a:t> Atıf Dizinleri tarafından </a:t>
            </a:r>
            <a:r>
              <a:rPr lang="tr-TR" b="1" dirty="0"/>
              <a:t>ATIF DİZİNLERİ İLE LİTERATÜR TARAMA FARKINDALIĞI: SOBIAD-BOOKCITES</a:t>
            </a:r>
            <a:r>
              <a:rPr lang="tr-TR" dirty="0"/>
              <a:t> sunumlu eğitim gerçekleştirildi.</a:t>
            </a:r>
            <a:endParaRPr sz="1800" dirty="0">
              <a:latin typeface="Arial"/>
              <a:cs typeface="Arial"/>
            </a:endParaRPr>
          </a:p>
        </p:txBody>
      </p:sp>
    </p:spTree>
    <p:extLst>
      <p:ext uri="{BB962C8B-B14F-4D97-AF65-F5344CB8AC3E}">
        <p14:creationId xmlns:p14="http://schemas.microsoft.com/office/powerpoint/2010/main" val="184834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8">
            <a:extLst>
              <a:ext uri="{FF2B5EF4-FFF2-40B4-BE49-F238E27FC236}">
                <a16:creationId xmlns:a16="http://schemas.microsoft.com/office/drawing/2014/main" id="{17740D68-6C34-2D17-6F4C-2C4B05064280}"/>
              </a:ext>
            </a:extLst>
          </p:cNvPr>
          <p:cNvGraphicFramePr>
            <a:graphicFrameLocks noGrp="1"/>
          </p:cNvGraphicFramePr>
          <p:nvPr>
            <p:extLst>
              <p:ext uri="{D42A27DB-BD31-4B8C-83A1-F6EECF244321}">
                <p14:modId xmlns:p14="http://schemas.microsoft.com/office/powerpoint/2010/main" val="2153390311"/>
              </p:ext>
            </p:extLst>
          </p:nvPr>
        </p:nvGraphicFramePr>
        <p:xfrm>
          <a:off x="399414" y="369332"/>
          <a:ext cx="9811123" cy="2950845"/>
        </p:xfrm>
        <a:graphic>
          <a:graphicData uri="http://schemas.openxmlformats.org/drawingml/2006/table">
            <a:tbl>
              <a:tblPr firstRow="1" bandRow="1">
                <a:tableStyleId>{2D5ABB26-0587-4C30-8999-92F81FD0307C}</a:tableStyleId>
              </a:tblPr>
              <a:tblGrid>
                <a:gridCol w="6683597">
                  <a:extLst>
                    <a:ext uri="{9D8B030D-6E8A-4147-A177-3AD203B41FA5}">
                      <a16:colId xmlns:a16="http://schemas.microsoft.com/office/drawing/2014/main" val="20000"/>
                    </a:ext>
                  </a:extLst>
                </a:gridCol>
                <a:gridCol w="3127526">
                  <a:extLst>
                    <a:ext uri="{9D8B030D-6E8A-4147-A177-3AD203B41FA5}">
                      <a16:colId xmlns:a16="http://schemas.microsoft.com/office/drawing/2014/main" val="20001"/>
                    </a:ext>
                  </a:extLst>
                </a:gridCol>
              </a:tblGrid>
              <a:tr h="368935">
                <a:tc gridSpan="2">
                  <a:txBody>
                    <a:bodyPr/>
                    <a:lstStyle/>
                    <a:p>
                      <a:pPr algn="ctr">
                        <a:lnSpc>
                          <a:spcPct val="100000"/>
                        </a:lnSpc>
                        <a:spcBef>
                          <a:spcPts val="500"/>
                        </a:spcBef>
                      </a:pPr>
                      <a:r>
                        <a:rPr lang="tr-TR" sz="1400" b="1" spc="-75" dirty="0">
                          <a:latin typeface="Arial"/>
                          <a:cs typeface="Arial"/>
                        </a:rPr>
                        <a:t>ABONE</a:t>
                      </a:r>
                      <a:r>
                        <a:rPr lang="tr-TR" sz="1400" b="1" spc="-75" baseline="0" dirty="0">
                          <a:latin typeface="Arial"/>
                          <a:cs typeface="Arial"/>
                        </a:rPr>
                        <a:t> OLDUĞUMUZ VERİTABANLARI</a:t>
                      </a:r>
                      <a:r>
                        <a:rPr sz="1400" b="1" spc="-10" dirty="0">
                          <a:latin typeface="Arial"/>
                          <a:cs typeface="Arial"/>
                        </a:rPr>
                        <a:t> (20</a:t>
                      </a:r>
                      <a:r>
                        <a:rPr lang="tr-TR" sz="1400" b="1" spc="-10" dirty="0">
                          <a:latin typeface="Arial"/>
                          <a:cs typeface="Arial"/>
                        </a:rPr>
                        <a:t>20-2025</a:t>
                      </a:r>
                      <a:r>
                        <a:rPr sz="1400" b="1" spc="-10" dirty="0">
                          <a:latin typeface="Arial"/>
                          <a:cs typeface="Arial"/>
                        </a:rPr>
                        <a:t>)</a:t>
                      </a:r>
                      <a:endParaRPr sz="1400" dirty="0">
                        <a:latin typeface="Arial"/>
                        <a:cs typeface="Arial"/>
                      </a:endParaRPr>
                    </a:p>
                  </a:txBody>
                  <a:tcPr marL="0" marR="0" marT="63500" marB="0">
                    <a:lnL w="12700">
                      <a:solidFill>
                        <a:srgbClr val="F79546"/>
                      </a:solidFill>
                      <a:prstDash val="solid"/>
                    </a:lnL>
                    <a:lnR w="12700">
                      <a:solidFill>
                        <a:srgbClr val="F79546"/>
                      </a:solidFill>
                      <a:prstDash val="solid"/>
                    </a:lnR>
                    <a:lnT w="12700">
                      <a:solidFill>
                        <a:srgbClr val="F79546"/>
                      </a:solidFill>
                      <a:prstDash val="solid"/>
                    </a:lnT>
                    <a:lnB w="28575">
                      <a:solidFill>
                        <a:srgbClr val="F79546"/>
                      </a:solidFill>
                      <a:prstDash val="solid"/>
                    </a:lnB>
                    <a:solidFill>
                      <a:schemeClr val="accent1"/>
                    </a:solidFill>
                  </a:tcPr>
                </a:tc>
                <a:tc hMerge="1">
                  <a:txBody>
                    <a:bodyPr/>
                    <a:lstStyle/>
                    <a:p>
                      <a:endParaRPr/>
                    </a:p>
                  </a:txBody>
                  <a:tcPr marL="0" marR="0" marT="0" marB="0"/>
                </a:tc>
                <a:extLst>
                  <a:ext uri="{0D108BD9-81ED-4DB2-BD59-A6C34878D82A}">
                    <a16:rowId xmlns:a16="http://schemas.microsoft.com/office/drawing/2014/main" val="10000"/>
                  </a:ext>
                </a:extLst>
              </a:tr>
              <a:tr h="368935">
                <a:tc>
                  <a:txBody>
                    <a:bodyPr/>
                    <a:lstStyle/>
                    <a:p>
                      <a:pPr marL="67310" algn="l">
                        <a:lnSpc>
                          <a:spcPct val="100000"/>
                        </a:lnSpc>
                        <a:spcBef>
                          <a:spcPts val="1125"/>
                        </a:spcBef>
                      </a:pPr>
                      <a:r>
                        <a:rPr lang="tr-TR" sz="1600" b="1" dirty="0">
                          <a:solidFill>
                            <a:schemeClr val="tx1"/>
                          </a:solidFill>
                          <a:effectLst/>
                          <a:latin typeface="Times New Roman" panose="02020603050405020304" pitchFamily="18" charset="0"/>
                          <a:ea typeface="+mn-ea"/>
                          <a:cs typeface="Times New Roman" panose="02020603050405020304" pitchFamily="18" charset="0"/>
                        </a:rPr>
                        <a:t>Türkiye Atıf Dizini, </a:t>
                      </a:r>
                      <a:r>
                        <a:rPr lang="tr-TR" sz="1600" b="1" dirty="0" err="1">
                          <a:solidFill>
                            <a:schemeClr val="tx1"/>
                          </a:solidFill>
                          <a:effectLst/>
                          <a:latin typeface="Times New Roman" panose="02020603050405020304" pitchFamily="18" charset="0"/>
                          <a:ea typeface="+mn-ea"/>
                          <a:cs typeface="Times New Roman" panose="02020603050405020304" pitchFamily="18" charset="0"/>
                        </a:rPr>
                        <a:t>Scifinder</a:t>
                      </a:r>
                      <a:r>
                        <a:rPr lang="tr-TR" sz="1600" b="1" dirty="0">
                          <a:solidFill>
                            <a:schemeClr val="tx1"/>
                          </a:solidFill>
                          <a:effectLst/>
                          <a:latin typeface="Times New Roman" panose="02020603050405020304" pitchFamily="18" charset="0"/>
                          <a:ea typeface="+mn-ea"/>
                          <a:cs typeface="Times New Roman" panose="02020603050405020304" pitchFamily="18" charset="0"/>
                        </a:rPr>
                        <a:t>, </a:t>
                      </a:r>
                      <a:r>
                        <a:rPr lang="tr-TR" sz="1600" b="1" dirty="0" err="1">
                          <a:solidFill>
                            <a:schemeClr val="tx1"/>
                          </a:solidFill>
                          <a:effectLst/>
                          <a:latin typeface="Times New Roman" panose="02020603050405020304" pitchFamily="18" charset="0"/>
                          <a:ea typeface="+mn-ea"/>
                          <a:cs typeface="Times New Roman" panose="02020603050405020304" pitchFamily="18" charset="0"/>
                        </a:rPr>
                        <a:t>MathSciNet</a:t>
                      </a:r>
                      <a:r>
                        <a:rPr lang="tr-TR" sz="1600" b="1" dirty="0">
                          <a:solidFill>
                            <a:schemeClr val="tx1"/>
                          </a:solidFill>
                          <a:effectLst/>
                          <a:latin typeface="Times New Roman" panose="02020603050405020304" pitchFamily="18" charset="0"/>
                          <a:ea typeface="+mn-ea"/>
                          <a:cs typeface="Times New Roman" panose="02020603050405020304" pitchFamily="18" charset="0"/>
                        </a:rPr>
                        <a:t>, </a:t>
                      </a:r>
                      <a:r>
                        <a:rPr lang="tr-TR" sz="1600" b="1" dirty="0" err="1">
                          <a:solidFill>
                            <a:schemeClr val="tx1"/>
                          </a:solidFill>
                          <a:effectLst/>
                          <a:latin typeface="Times New Roman" panose="02020603050405020304" pitchFamily="18" charset="0"/>
                          <a:ea typeface="+mn-ea"/>
                          <a:cs typeface="Times New Roman" panose="02020603050405020304" pitchFamily="18" charset="0"/>
                        </a:rPr>
                        <a:t>Sobiad</a:t>
                      </a:r>
                      <a:r>
                        <a:rPr lang="tr-TR" sz="1600" b="1" dirty="0">
                          <a:solidFill>
                            <a:schemeClr val="tx1"/>
                          </a:solidFill>
                          <a:effectLst/>
                          <a:latin typeface="Times New Roman" panose="02020603050405020304" pitchFamily="18" charset="0"/>
                          <a:ea typeface="+mn-ea"/>
                          <a:cs typeface="Times New Roman" panose="02020603050405020304" pitchFamily="18" charset="0"/>
                        </a:rPr>
                        <a:t>, </a:t>
                      </a:r>
                      <a:r>
                        <a:rPr lang="tr-TR" sz="1600" b="1" dirty="0" err="1">
                          <a:solidFill>
                            <a:schemeClr val="tx1"/>
                          </a:solidFill>
                          <a:effectLst/>
                          <a:latin typeface="Times New Roman" panose="02020603050405020304" pitchFamily="18" charset="0"/>
                          <a:ea typeface="+mn-ea"/>
                          <a:cs typeface="Times New Roman" panose="02020603050405020304" pitchFamily="18" charset="0"/>
                        </a:rPr>
                        <a:t>UpToDate</a:t>
                      </a:r>
                      <a:endParaRPr lang="tr-TR" sz="1600" b="1" dirty="0">
                        <a:latin typeface="Times New Roman" panose="02020603050405020304" pitchFamily="18" charset="0"/>
                        <a:cs typeface="Times New Roman" panose="02020603050405020304" pitchFamily="18" charset="0"/>
                      </a:endParaRPr>
                    </a:p>
                  </a:txBody>
                  <a:tcPr marL="0" marR="0" marT="63500" marB="0">
                    <a:lnL w="12700">
                      <a:solidFill>
                        <a:srgbClr val="F79546"/>
                      </a:solidFill>
                      <a:prstDash val="solid"/>
                    </a:lnL>
                    <a:lnR w="12700">
                      <a:solidFill>
                        <a:srgbClr val="F79546"/>
                      </a:solidFill>
                      <a:prstDash val="solid"/>
                    </a:lnR>
                    <a:lnT w="28575">
                      <a:solidFill>
                        <a:srgbClr val="F79546"/>
                      </a:solidFill>
                      <a:prstDash val="soli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tc>
                  <a:txBody>
                    <a:bodyPr/>
                    <a:lstStyle/>
                    <a:p>
                      <a:pPr algn="l">
                        <a:lnSpc>
                          <a:spcPct val="100000"/>
                        </a:lnSpc>
                        <a:spcBef>
                          <a:spcPts val="500"/>
                        </a:spcBef>
                      </a:pPr>
                      <a:r>
                        <a:rPr lang="tr-TR" sz="1600" b="1" spc="-25" dirty="0">
                          <a:latin typeface="Times New Roman" panose="02020603050405020304" pitchFamily="18" charset="0"/>
                          <a:cs typeface="Times New Roman" panose="02020603050405020304" pitchFamily="18" charset="0"/>
                        </a:rPr>
                        <a:t>         2020</a:t>
                      </a:r>
                      <a:endParaRPr sz="1600" b="1" dirty="0">
                        <a:latin typeface="Times New Roman" panose="02020603050405020304" pitchFamily="18" charset="0"/>
                        <a:cs typeface="Times New Roman" panose="02020603050405020304" pitchFamily="18" charset="0"/>
                      </a:endParaRPr>
                    </a:p>
                  </a:txBody>
                  <a:tcPr marL="0" marR="0" marT="63500" marB="0">
                    <a:lnL w="12700">
                      <a:solidFill>
                        <a:srgbClr val="F79546"/>
                      </a:solidFill>
                      <a:prstDash val="solid"/>
                    </a:lnL>
                    <a:lnR w="12700">
                      <a:solidFill>
                        <a:srgbClr val="F79546"/>
                      </a:solidFill>
                      <a:prstDash val="solid"/>
                    </a:lnR>
                    <a:lnT w="28575">
                      <a:solidFill>
                        <a:srgbClr val="F79546"/>
                      </a:solidFill>
                      <a:prstDash val="soli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extLst>
                  <a:ext uri="{0D108BD9-81ED-4DB2-BD59-A6C34878D82A}">
                    <a16:rowId xmlns:a16="http://schemas.microsoft.com/office/drawing/2014/main" val="10001"/>
                  </a:ext>
                </a:extLst>
              </a:tr>
              <a:tr h="491490">
                <a:tc>
                  <a:txBody>
                    <a:bodyPr/>
                    <a:lstStyle/>
                    <a:p>
                      <a:pPr marL="67310" marR="0" indent="0" algn="l" defTabSz="914400" rtl="0" eaLnBrk="1" fontAlgn="auto" latinLnBrk="0" hangingPunct="1">
                        <a:lnSpc>
                          <a:spcPct val="100000"/>
                        </a:lnSpc>
                        <a:spcBef>
                          <a:spcPts val="1125"/>
                        </a:spcBef>
                        <a:spcAft>
                          <a:spcPts val="0"/>
                        </a:spcAft>
                        <a:buClrTx/>
                        <a:buSzTx/>
                        <a:buFontTx/>
                        <a:buNone/>
                        <a:tabLst/>
                        <a:defRPr/>
                      </a:pPr>
                      <a:r>
                        <a:rPr lang="tr-TR" sz="1600" b="1" dirty="0" err="1">
                          <a:solidFill>
                            <a:schemeClr val="tx1"/>
                          </a:solidFill>
                          <a:effectLst/>
                          <a:latin typeface="Times New Roman" panose="02020603050405020304" pitchFamily="18" charset="0"/>
                          <a:ea typeface="+mn-ea"/>
                          <a:cs typeface="Times New Roman" panose="02020603050405020304" pitchFamily="18" charset="0"/>
                        </a:rPr>
                        <a:t>MathScient</a:t>
                      </a:r>
                      <a:r>
                        <a:rPr lang="tr-TR" sz="1600" b="1" dirty="0">
                          <a:solidFill>
                            <a:schemeClr val="tx1"/>
                          </a:solidFill>
                          <a:effectLst/>
                          <a:latin typeface="Times New Roman" panose="02020603050405020304" pitchFamily="18" charset="0"/>
                          <a:ea typeface="+mn-ea"/>
                          <a:cs typeface="Times New Roman" panose="02020603050405020304" pitchFamily="18" charset="0"/>
                        </a:rPr>
                        <a:t>,</a:t>
                      </a:r>
                      <a:r>
                        <a:rPr lang="tr-TR" sz="1600" b="1" baseline="0" dirty="0">
                          <a:solidFill>
                            <a:schemeClr val="tx1"/>
                          </a:solidFill>
                          <a:effectLst/>
                          <a:latin typeface="Times New Roman" panose="02020603050405020304" pitchFamily="18" charset="0"/>
                          <a:ea typeface="+mn-ea"/>
                          <a:cs typeface="Times New Roman" panose="02020603050405020304" pitchFamily="18" charset="0"/>
                        </a:rPr>
                        <a:t> </a:t>
                      </a:r>
                      <a:r>
                        <a:rPr lang="tr-TR" sz="1600" b="1" dirty="0" err="1">
                          <a:solidFill>
                            <a:schemeClr val="tx1"/>
                          </a:solidFill>
                          <a:effectLst/>
                          <a:latin typeface="Times New Roman" panose="02020603050405020304" pitchFamily="18" charset="0"/>
                          <a:ea typeface="+mn-ea"/>
                          <a:cs typeface="Times New Roman" panose="02020603050405020304" pitchFamily="18" charset="0"/>
                        </a:rPr>
                        <a:t>SciFinder</a:t>
                      </a:r>
                      <a:r>
                        <a:rPr lang="tr-TR" sz="1600" b="1" dirty="0">
                          <a:solidFill>
                            <a:schemeClr val="tx1"/>
                          </a:solidFill>
                          <a:effectLst/>
                          <a:latin typeface="Times New Roman" panose="02020603050405020304" pitchFamily="18" charset="0"/>
                          <a:ea typeface="+mn-ea"/>
                          <a:cs typeface="Times New Roman" panose="02020603050405020304" pitchFamily="18" charset="0"/>
                        </a:rPr>
                        <a:t>,</a:t>
                      </a:r>
                      <a:r>
                        <a:rPr lang="tr-TR" sz="1600" b="1" baseline="0" dirty="0">
                          <a:solidFill>
                            <a:schemeClr val="tx1"/>
                          </a:solidFill>
                          <a:effectLst/>
                          <a:latin typeface="Times New Roman" panose="02020603050405020304" pitchFamily="18" charset="0"/>
                          <a:ea typeface="+mn-ea"/>
                          <a:cs typeface="Times New Roman" panose="02020603050405020304" pitchFamily="18" charset="0"/>
                        </a:rPr>
                        <a:t> </a:t>
                      </a:r>
                      <a:r>
                        <a:rPr lang="tr-TR" sz="1600" b="1" baseline="0" dirty="0" err="1">
                          <a:solidFill>
                            <a:schemeClr val="tx1"/>
                          </a:solidFill>
                          <a:effectLst/>
                          <a:latin typeface="Times New Roman" panose="02020603050405020304" pitchFamily="18" charset="0"/>
                          <a:ea typeface="+mn-ea"/>
                          <a:cs typeface="Times New Roman" panose="02020603050405020304" pitchFamily="18" charset="0"/>
                        </a:rPr>
                        <a:t>Sobiad</a:t>
                      </a:r>
                      <a:endParaRPr lang="tr-TR" sz="1600" b="1" dirty="0">
                        <a:latin typeface="Times New Roman" panose="02020603050405020304" pitchFamily="18" charset="0"/>
                        <a:cs typeface="Times New Roman" panose="02020603050405020304" pitchFamily="18" charset="0"/>
                      </a:endParaRPr>
                    </a:p>
                  </a:txBody>
                  <a:tcPr marL="0" marR="0" marT="14287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tc>
                  <a:txBody>
                    <a:bodyPr/>
                    <a:lstStyle/>
                    <a:p>
                      <a:pPr marL="635" algn="l">
                        <a:lnSpc>
                          <a:spcPct val="100000"/>
                        </a:lnSpc>
                        <a:spcBef>
                          <a:spcPts val="500"/>
                        </a:spcBef>
                      </a:pPr>
                      <a:r>
                        <a:rPr lang="tr-TR" sz="1600" b="1" spc="-50" dirty="0">
                          <a:latin typeface="Times New Roman" panose="02020603050405020304" pitchFamily="18" charset="0"/>
                          <a:cs typeface="Times New Roman" panose="02020603050405020304" pitchFamily="18" charset="0"/>
                        </a:rPr>
                        <a:t>         2021</a:t>
                      </a:r>
                      <a:endParaRPr sz="1600" b="1" dirty="0">
                        <a:latin typeface="Times New Roman" panose="02020603050405020304" pitchFamily="18" charset="0"/>
                        <a:cs typeface="Times New Roman" panose="02020603050405020304" pitchFamily="18" charset="0"/>
                      </a:endParaRPr>
                    </a:p>
                  </a:txBody>
                  <a:tcPr marL="0" marR="0" marT="6350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extLst>
                  <a:ext uri="{0D108BD9-81ED-4DB2-BD59-A6C34878D82A}">
                    <a16:rowId xmlns:a16="http://schemas.microsoft.com/office/drawing/2014/main" val="10002"/>
                  </a:ext>
                </a:extLst>
              </a:tr>
              <a:tr h="492125">
                <a:tc>
                  <a:txBody>
                    <a:bodyPr/>
                    <a:lstStyle/>
                    <a:p>
                      <a:pPr marL="67310" algn="l">
                        <a:lnSpc>
                          <a:spcPct val="100000"/>
                        </a:lnSpc>
                        <a:spcBef>
                          <a:spcPts val="1125"/>
                        </a:spcBef>
                      </a:pPr>
                      <a:r>
                        <a:rPr lang="tr-TR" sz="1600" b="1" dirty="0" err="1">
                          <a:solidFill>
                            <a:schemeClr val="tx1"/>
                          </a:solidFill>
                          <a:effectLst/>
                          <a:latin typeface="Times New Roman" panose="02020603050405020304" pitchFamily="18" charset="0"/>
                          <a:ea typeface="+mn-ea"/>
                          <a:cs typeface="Times New Roman" panose="02020603050405020304" pitchFamily="18" charset="0"/>
                        </a:rPr>
                        <a:t>Sobiad</a:t>
                      </a:r>
                      <a:r>
                        <a:rPr lang="tr-TR" sz="1600" b="1" dirty="0">
                          <a:solidFill>
                            <a:schemeClr val="tx1"/>
                          </a:solidFill>
                          <a:effectLst/>
                          <a:latin typeface="Times New Roman" panose="02020603050405020304" pitchFamily="18" charset="0"/>
                          <a:ea typeface="+mn-ea"/>
                          <a:cs typeface="Times New Roman" panose="02020603050405020304" pitchFamily="18" charset="0"/>
                        </a:rPr>
                        <a:t>, Complete </a:t>
                      </a:r>
                      <a:r>
                        <a:rPr lang="tr-TR" sz="1600" b="1" dirty="0" err="1">
                          <a:solidFill>
                            <a:schemeClr val="tx1"/>
                          </a:solidFill>
                          <a:effectLst/>
                          <a:latin typeface="Times New Roman" panose="02020603050405020304" pitchFamily="18" charset="0"/>
                          <a:ea typeface="+mn-ea"/>
                          <a:cs typeface="Times New Roman" panose="02020603050405020304" pitchFamily="18" charset="0"/>
                        </a:rPr>
                        <a:t>Anatomy</a:t>
                      </a:r>
                      <a:r>
                        <a:rPr lang="tr-TR" sz="1600" b="1" dirty="0">
                          <a:solidFill>
                            <a:schemeClr val="tx1"/>
                          </a:solidFill>
                          <a:effectLst/>
                          <a:latin typeface="Times New Roman" panose="02020603050405020304" pitchFamily="18" charset="0"/>
                          <a:ea typeface="+mn-ea"/>
                          <a:cs typeface="Times New Roman" panose="02020603050405020304" pitchFamily="18" charset="0"/>
                        </a:rPr>
                        <a:t>,</a:t>
                      </a:r>
                      <a:r>
                        <a:rPr lang="tr-TR" sz="1600" b="1" baseline="0" dirty="0">
                          <a:solidFill>
                            <a:schemeClr val="tx1"/>
                          </a:solidFill>
                          <a:effectLst/>
                          <a:latin typeface="Times New Roman" panose="02020603050405020304" pitchFamily="18" charset="0"/>
                          <a:ea typeface="+mn-ea"/>
                          <a:cs typeface="Times New Roman" panose="02020603050405020304" pitchFamily="18" charset="0"/>
                        </a:rPr>
                        <a:t> </a:t>
                      </a:r>
                      <a:r>
                        <a:rPr lang="tr-TR" sz="1600" b="1" dirty="0" err="1">
                          <a:solidFill>
                            <a:schemeClr val="tx1"/>
                          </a:solidFill>
                          <a:effectLst/>
                          <a:latin typeface="Times New Roman" panose="02020603050405020304" pitchFamily="18" charset="0"/>
                          <a:ea typeface="+mn-ea"/>
                          <a:cs typeface="Times New Roman" panose="02020603050405020304" pitchFamily="18" charset="0"/>
                        </a:rPr>
                        <a:t>UpToDate</a:t>
                      </a:r>
                      <a:r>
                        <a:rPr lang="tr-TR" sz="1600" b="1" dirty="0">
                          <a:solidFill>
                            <a:schemeClr val="tx1"/>
                          </a:solidFill>
                          <a:effectLst/>
                          <a:latin typeface="Times New Roman" panose="02020603050405020304" pitchFamily="18" charset="0"/>
                          <a:ea typeface="+mn-ea"/>
                          <a:cs typeface="Times New Roman" panose="02020603050405020304" pitchFamily="18" charset="0"/>
                        </a:rPr>
                        <a:t> </a:t>
                      </a:r>
                      <a:endParaRPr lang="tr-TR" sz="1600" b="1" dirty="0">
                        <a:latin typeface="Times New Roman" panose="02020603050405020304" pitchFamily="18" charset="0"/>
                        <a:cs typeface="Times New Roman" panose="02020603050405020304" pitchFamily="18" charset="0"/>
                      </a:endParaRPr>
                    </a:p>
                  </a:txBody>
                  <a:tcPr marL="0" marR="0" marT="14287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tc>
                  <a:txBody>
                    <a:bodyPr/>
                    <a:lstStyle/>
                    <a:p>
                      <a:pPr marL="635" algn="l">
                        <a:lnSpc>
                          <a:spcPct val="100000"/>
                        </a:lnSpc>
                        <a:spcBef>
                          <a:spcPts val="500"/>
                        </a:spcBef>
                      </a:pPr>
                      <a:r>
                        <a:rPr lang="tr-TR" sz="1600" b="1" spc="-10" dirty="0">
                          <a:latin typeface="Times New Roman" panose="02020603050405020304" pitchFamily="18" charset="0"/>
                          <a:cs typeface="Times New Roman" panose="02020603050405020304" pitchFamily="18" charset="0"/>
                        </a:rPr>
                        <a:t>         2022</a:t>
                      </a:r>
                      <a:endParaRPr sz="1600" b="1" dirty="0">
                        <a:latin typeface="Times New Roman" panose="02020603050405020304" pitchFamily="18" charset="0"/>
                        <a:cs typeface="Times New Roman" panose="02020603050405020304" pitchFamily="18" charset="0"/>
                      </a:endParaRPr>
                    </a:p>
                  </a:txBody>
                  <a:tcPr marL="0" marR="0" marT="6350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extLst>
                  <a:ext uri="{0D108BD9-81ED-4DB2-BD59-A6C34878D82A}">
                    <a16:rowId xmlns:a16="http://schemas.microsoft.com/office/drawing/2014/main" val="10003"/>
                  </a:ext>
                </a:extLst>
              </a:tr>
              <a:tr h="491490">
                <a:tc>
                  <a:txBody>
                    <a:bodyPr/>
                    <a:lstStyle/>
                    <a:p>
                      <a:pPr marL="67310" algn="l">
                        <a:lnSpc>
                          <a:spcPct val="100000"/>
                        </a:lnSpc>
                        <a:spcBef>
                          <a:spcPts val="1125"/>
                        </a:spcBef>
                      </a:pPr>
                      <a:r>
                        <a:rPr lang="tr-TR" sz="1600" b="1" dirty="0" err="1">
                          <a:solidFill>
                            <a:schemeClr val="tx1"/>
                          </a:solidFill>
                          <a:effectLst/>
                          <a:latin typeface="Times New Roman" panose="02020603050405020304" pitchFamily="18" charset="0"/>
                          <a:ea typeface="+mn-ea"/>
                          <a:cs typeface="Times New Roman" panose="02020603050405020304" pitchFamily="18" charset="0"/>
                        </a:rPr>
                        <a:t>Sobiad</a:t>
                      </a:r>
                      <a:r>
                        <a:rPr lang="tr-TR" sz="1600" b="1" dirty="0">
                          <a:solidFill>
                            <a:schemeClr val="tx1"/>
                          </a:solidFill>
                          <a:effectLst/>
                          <a:latin typeface="Times New Roman" panose="02020603050405020304" pitchFamily="18" charset="0"/>
                          <a:ea typeface="+mn-ea"/>
                          <a:cs typeface="Times New Roman" panose="02020603050405020304" pitchFamily="18" charset="0"/>
                        </a:rPr>
                        <a:t>, Complete </a:t>
                      </a:r>
                      <a:r>
                        <a:rPr lang="tr-TR" sz="1600" b="1" dirty="0" err="1">
                          <a:solidFill>
                            <a:schemeClr val="tx1"/>
                          </a:solidFill>
                          <a:effectLst/>
                          <a:latin typeface="Times New Roman" panose="02020603050405020304" pitchFamily="18" charset="0"/>
                          <a:ea typeface="+mn-ea"/>
                          <a:cs typeface="Times New Roman" panose="02020603050405020304" pitchFamily="18" charset="0"/>
                        </a:rPr>
                        <a:t>Anatomy</a:t>
                      </a:r>
                      <a:r>
                        <a:rPr lang="tr-TR" sz="1600" b="1" dirty="0">
                          <a:solidFill>
                            <a:schemeClr val="tx1"/>
                          </a:solidFill>
                          <a:effectLst/>
                          <a:latin typeface="Times New Roman" panose="02020603050405020304" pitchFamily="18" charset="0"/>
                          <a:ea typeface="+mn-ea"/>
                          <a:cs typeface="Times New Roman" panose="02020603050405020304" pitchFamily="18" charset="0"/>
                        </a:rPr>
                        <a:t>,</a:t>
                      </a:r>
                      <a:r>
                        <a:rPr lang="tr-TR" sz="1600" b="1" baseline="0" dirty="0">
                          <a:solidFill>
                            <a:schemeClr val="tx1"/>
                          </a:solidFill>
                          <a:effectLst/>
                          <a:latin typeface="Times New Roman" panose="02020603050405020304" pitchFamily="18" charset="0"/>
                          <a:ea typeface="+mn-ea"/>
                          <a:cs typeface="Times New Roman" panose="02020603050405020304" pitchFamily="18" charset="0"/>
                        </a:rPr>
                        <a:t> </a:t>
                      </a:r>
                      <a:r>
                        <a:rPr lang="tr-TR" sz="1600" b="1" dirty="0" err="1">
                          <a:solidFill>
                            <a:schemeClr val="tx1"/>
                          </a:solidFill>
                          <a:effectLst/>
                          <a:latin typeface="Times New Roman" panose="02020603050405020304" pitchFamily="18" charset="0"/>
                          <a:ea typeface="+mn-ea"/>
                          <a:cs typeface="Times New Roman" panose="02020603050405020304" pitchFamily="18" charset="0"/>
                        </a:rPr>
                        <a:t>UpToDate</a:t>
                      </a:r>
                      <a:r>
                        <a:rPr lang="tr-TR" sz="1600" b="1" dirty="0">
                          <a:solidFill>
                            <a:schemeClr val="tx1"/>
                          </a:solidFill>
                          <a:effectLst/>
                          <a:latin typeface="Times New Roman" panose="02020603050405020304" pitchFamily="18" charset="0"/>
                          <a:ea typeface="+mn-ea"/>
                          <a:cs typeface="Times New Roman" panose="02020603050405020304" pitchFamily="18" charset="0"/>
                        </a:rPr>
                        <a:t> </a:t>
                      </a:r>
                      <a:endParaRPr sz="1600" b="1" dirty="0">
                        <a:latin typeface="Times New Roman" panose="02020603050405020304" pitchFamily="18" charset="0"/>
                        <a:cs typeface="Times New Roman" panose="02020603050405020304" pitchFamily="18" charset="0"/>
                      </a:endParaRPr>
                    </a:p>
                  </a:txBody>
                  <a:tcPr marL="0" marR="0" marT="14287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tc>
                  <a:txBody>
                    <a:bodyPr/>
                    <a:lstStyle/>
                    <a:p>
                      <a:pPr marL="635" algn="l">
                        <a:lnSpc>
                          <a:spcPct val="100000"/>
                        </a:lnSpc>
                        <a:spcBef>
                          <a:spcPts val="500"/>
                        </a:spcBef>
                      </a:pPr>
                      <a:r>
                        <a:rPr lang="tr-TR" sz="1600" b="1" spc="-10" dirty="0">
                          <a:latin typeface="Times New Roman" panose="02020603050405020304" pitchFamily="18" charset="0"/>
                          <a:cs typeface="Times New Roman" panose="02020603050405020304" pitchFamily="18" charset="0"/>
                        </a:rPr>
                        <a:t>         2023</a:t>
                      </a:r>
                      <a:endParaRPr sz="1600" b="1" dirty="0">
                        <a:latin typeface="Times New Roman" panose="02020603050405020304" pitchFamily="18" charset="0"/>
                        <a:cs typeface="Times New Roman" panose="02020603050405020304" pitchFamily="18" charset="0"/>
                      </a:endParaRPr>
                    </a:p>
                  </a:txBody>
                  <a:tcPr marL="0" marR="0" marT="6350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extLst>
                  <a:ext uri="{0D108BD9-81ED-4DB2-BD59-A6C34878D82A}">
                    <a16:rowId xmlns:a16="http://schemas.microsoft.com/office/drawing/2014/main" val="10004"/>
                  </a:ext>
                </a:extLst>
              </a:tr>
              <a:tr h="368935">
                <a:tc>
                  <a:txBody>
                    <a:bodyPr/>
                    <a:lstStyle/>
                    <a:p>
                      <a:pPr marL="67310" marR="0" indent="0" algn="l" defTabSz="914400" rtl="0" eaLnBrk="1" fontAlgn="auto" latinLnBrk="0" hangingPunct="1">
                        <a:lnSpc>
                          <a:spcPct val="100000"/>
                        </a:lnSpc>
                        <a:spcBef>
                          <a:spcPts val="505"/>
                        </a:spcBef>
                        <a:spcAft>
                          <a:spcPts val="0"/>
                        </a:spcAft>
                        <a:buClrTx/>
                        <a:buSzTx/>
                        <a:buFontTx/>
                        <a:buNone/>
                        <a:tabLst/>
                        <a:defRPr/>
                      </a:pPr>
                      <a:r>
                        <a:rPr lang="tr-TR" sz="1600" b="1" dirty="0" err="1">
                          <a:solidFill>
                            <a:schemeClr val="tx1"/>
                          </a:solidFill>
                          <a:effectLst/>
                          <a:latin typeface="Times New Roman" panose="02020603050405020304" pitchFamily="18" charset="0"/>
                          <a:ea typeface="+mn-ea"/>
                          <a:cs typeface="Times New Roman" panose="02020603050405020304" pitchFamily="18" charset="0"/>
                        </a:rPr>
                        <a:t>Sobiad</a:t>
                      </a:r>
                      <a:r>
                        <a:rPr lang="tr-TR" sz="1600" b="1" dirty="0">
                          <a:solidFill>
                            <a:schemeClr val="tx1"/>
                          </a:solidFill>
                          <a:effectLst/>
                          <a:latin typeface="Times New Roman" panose="02020603050405020304" pitchFamily="18" charset="0"/>
                          <a:ea typeface="+mn-ea"/>
                          <a:cs typeface="Times New Roman" panose="02020603050405020304" pitchFamily="18" charset="0"/>
                        </a:rPr>
                        <a:t>, Complete </a:t>
                      </a:r>
                      <a:r>
                        <a:rPr lang="tr-TR" sz="1600" b="1" dirty="0" err="1">
                          <a:solidFill>
                            <a:schemeClr val="tx1"/>
                          </a:solidFill>
                          <a:effectLst/>
                          <a:latin typeface="Times New Roman" panose="02020603050405020304" pitchFamily="18" charset="0"/>
                          <a:ea typeface="+mn-ea"/>
                          <a:cs typeface="Times New Roman" panose="02020603050405020304" pitchFamily="18" charset="0"/>
                        </a:rPr>
                        <a:t>Anatomy</a:t>
                      </a:r>
                      <a:r>
                        <a:rPr lang="tr-TR" sz="1600" b="1" dirty="0">
                          <a:solidFill>
                            <a:schemeClr val="tx1"/>
                          </a:solidFill>
                          <a:effectLst/>
                          <a:latin typeface="Times New Roman" panose="02020603050405020304" pitchFamily="18" charset="0"/>
                          <a:ea typeface="+mn-ea"/>
                          <a:cs typeface="Times New Roman" panose="02020603050405020304" pitchFamily="18" charset="0"/>
                        </a:rPr>
                        <a:t>, </a:t>
                      </a:r>
                      <a:r>
                        <a:rPr lang="tr-TR" sz="1600" b="1" dirty="0" err="1">
                          <a:solidFill>
                            <a:schemeClr val="tx1"/>
                          </a:solidFill>
                          <a:effectLst/>
                          <a:latin typeface="Times New Roman" panose="02020603050405020304" pitchFamily="18" charset="0"/>
                          <a:ea typeface="+mn-ea"/>
                          <a:cs typeface="Times New Roman" panose="02020603050405020304" pitchFamily="18" charset="0"/>
                        </a:rPr>
                        <a:t>UpToDate</a:t>
                      </a:r>
                      <a:r>
                        <a:rPr lang="tr-TR" sz="1600" b="1" dirty="0">
                          <a:solidFill>
                            <a:schemeClr val="tx1"/>
                          </a:solidFill>
                          <a:effectLst/>
                          <a:latin typeface="Times New Roman" panose="02020603050405020304" pitchFamily="18" charset="0"/>
                          <a:ea typeface="+mn-ea"/>
                          <a:cs typeface="Times New Roman" panose="02020603050405020304" pitchFamily="18" charset="0"/>
                        </a:rPr>
                        <a:t> AYEUM, </a:t>
                      </a:r>
                      <a:r>
                        <a:rPr lang="tr-TR" sz="1600" b="1" dirty="0" err="1">
                          <a:solidFill>
                            <a:schemeClr val="tx1"/>
                          </a:solidFill>
                          <a:effectLst/>
                          <a:latin typeface="Times New Roman" panose="02020603050405020304" pitchFamily="18" charset="0"/>
                          <a:ea typeface="+mn-ea"/>
                          <a:cs typeface="Times New Roman" panose="02020603050405020304" pitchFamily="18" charset="0"/>
                        </a:rPr>
                        <a:t>İdealonline</a:t>
                      </a:r>
                      <a:r>
                        <a:rPr lang="tr-TR" sz="1600" b="1" dirty="0">
                          <a:solidFill>
                            <a:schemeClr val="tx1"/>
                          </a:solidFill>
                          <a:effectLst/>
                          <a:latin typeface="Times New Roman" panose="02020603050405020304" pitchFamily="18" charset="0"/>
                          <a:ea typeface="+mn-ea"/>
                          <a:cs typeface="Times New Roman" panose="02020603050405020304" pitchFamily="18" charset="0"/>
                        </a:rPr>
                        <a:t>,</a:t>
                      </a:r>
                      <a:r>
                        <a:rPr lang="tr-TR" sz="1600" b="1" baseline="0" dirty="0">
                          <a:solidFill>
                            <a:schemeClr val="tx1"/>
                          </a:solidFill>
                          <a:effectLst/>
                          <a:latin typeface="Times New Roman" panose="02020603050405020304" pitchFamily="18" charset="0"/>
                          <a:ea typeface="+mn-ea"/>
                          <a:cs typeface="Times New Roman" panose="02020603050405020304" pitchFamily="18" charset="0"/>
                        </a:rPr>
                        <a:t> </a:t>
                      </a:r>
                      <a:r>
                        <a:rPr lang="tr-TR" sz="1600" b="1" dirty="0" err="1">
                          <a:solidFill>
                            <a:schemeClr val="tx1"/>
                          </a:solidFill>
                          <a:effectLst/>
                          <a:latin typeface="Times New Roman" panose="02020603050405020304" pitchFamily="18" charset="0"/>
                          <a:ea typeface="+mn-ea"/>
                          <a:cs typeface="Times New Roman" panose="02020603050405020304" pitchFamily="18" charset="0"/>
                        </a:rPr>
                        <a:t>Lehçediz</a:t>
                      </a:r>
                      <a:endParaRPr lang="tr-TR" sz="1600" b="1" dirty="0">
                        <a:latin typeface="Times New Roman" panose="02020603050405020304" pitchFamily="18" charset="0"/>
                        <a:cs typeface="Times New Roman" panose="02020603050405020304" pitchFamily="18" charset="0"/>
                      </a:endParaRPr>
                    </a:p>
                  </a:txBody>
                  <a:tcPr marL="0" marR="0" marT="64135" marB="0">
                    <a:lnL w="12700">
                      <a:solidFill>
                        <a:srgbClr val="F79546"/>
                      </a:solidFill>
                      <a:prstDash val="solid"/>
                    </a:lnL>
                    <a:lnR w="12700">
                      <a:solidFill>
                        <a:srgbClr val="F79546"/>
                      </a:solidFill>
                      <a:prstDash val="solid"/>
                    </a:lnR>
                    <a:lnT w="12700">
                      <a:solidFill>
                        <a:srgbClr val="F79546"/>
                      </a:solidFill>
                      <a:prstDash val="solid"/>
                    </a:lnT>
                    <a:lnB w="12700" cap="flat" cmpd="sng" algn="ctr">
                      <a:solidFill>
                        <a:srgbClr val="F79546"/>
                      </a:solidFill>
                      <a:prstDash val="solid"/>
                      <a:round/>
                      <a:headEnd type="none" w="med" len="med"/>
                      <a:tailEnd type="none" w="med" len="me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tc>
                  <a:txBody>
                    <a:bodyPr/>
                    <a:lstStyle/>
                    <a:p>
                      <a:pPr marL="458470" algn="l">
                        <a:lnSpc>
                          <a:spcPct val="100000"/>
                        </a:lnSpc>
                        <a:spcBef>
                          <a:spcPts val="505"/>
                        </a:spcBef>
                      </a:pPr>
                      <a:r>
                        <a:rPr lang="tr-TR" sz="1600" b="1" dirty="0">
                          <a:latin typeface="Times New Roman" panose="02020603050405020304" pitchFamily="18" charset="0"/>
                          <a:cs typeface="Times New Roman" panose="02020603050405020304" pitchFamily="18" charset="0"/>
                        </a:rPr>
                        <a:t>2024</a:t>
                      </a:r>
                      <a:endParaRPr sz="1600" b="1" dirty="0">
                        <a:latin typeface="Times New Roman" panose="02020603050405020304" pitchFamily="18" charset="0"/>
                        <a:cs typeface="Times New Roman" panose="02020603050405020304" pitchFamily="18" charset="0"/>
                      </a:endParaRPr>
                    </a:p>
                  </a:txBody>
                  <a:tcPr marL="0" marR="0" marT="64135" marB="0">
                    <a:lnL w="12700">
                      <a:solidFill>
                        <a:srgbClr val="F79546"/>
                      </a:solidFill>
                      <a:prstDash val="solid"/>
                    </a:lnL>
                    <a:lnR w="12700">
                      <a:solidFill>
                        <a:srgbClr val="F79546"/>
                      </a:solidFill>
                      <a:prstDash val="solid"/>
                    </a:lnR>
                    <a:lnT w="12700">
                      <a:solidFill>
                        <a:srgbClr val="F79546"/>
                      </a:solidFill>
                      <a:prstDash val="solid"/>
                    </a:lnT>
                    <a:lnB w="12700" cap="flat" cmpd="sng" algn="ctr">
                      <a:solidFill>
                        <a:srgbClr val="F79546"/>
                      </a:solidFill>
                      <a:prstDash val="solid"/>
                      <a:round/>
                      <a:headEnd type="none" w="med" len="med"/>
                      <a:tailEnd type="none" w="med" len="me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extLst>
                  <a:ext uri="{0D108BD9-81ED-4DB2-BD59-A6C34878D82A}">
                    <a16:rowId xmlns:a16="http://schemas.microsoft.com/office/drawing/2014/main" val="10005"/>
                  </a:ext>
                </a:extLst>
              </a:tr>
              <a:tr h="368935">
                <a:tc>
                  <a:txBody>
                    <a:bodyPr/>
                    <a:lstStyle/>
                    <a:p>
                      <a:pPr marL="67310" algn="l">
                        <a:lnSpc>
                          <a:spcPct val="100000"/>
                        </a:lnSpc>
                        <a:spcBef>
                          <a:spcPts val="505"/>
                        </a:spcBef>
                      </a:pPr>
                      <a:r>
                        <a:rPr lang="tr-TR" sz="1600" b="1" dirty="0" err="1">
                          <a:solidFill>
                            <a:schemeClr val="tx1"/>
                          </a:solidFill>
                          <a:effectLst/>
                          <a:latin typeface="Times New Roman" panose="02020603050405020304" pitchFamily="18" charset="0"/>
                          <a:ea typeface="+mn-ea"/>
                          <a:cs typeface="Times New Roman" panose="02020603050405020304" pitchFamily="18" charset="0"/>
                        </a:rPr>
                        <a:t>Sobiad</a:t>
                      </a:r>
                      <a:r>
                        <a:rPr lang="tr-TR" sz="1600" b="1" dirty="0">
                          <a:solidFill>
                            <a:schemeClr val="tx1"/>
                          </a:solidFill>
                          <a:effectLst/>
                          <a:latin typeface="Times New Roman" panose="02020603050405020304" pitchFamily="18" charset="0"/>
                          <a:ea typeface="+mn-ea"/>
                          <a:cs typeface="Times New Roman" panose="02020603050405020304" pitchFamily="18" charset="0"/>
                        </a:rPr>
                        <a:t>, Complete </a:t>
                      </a:r>
                      <a:r>
                        <a:rPr lang="tr-TR" sz="1600" b="1" dirty="0" err="1">
                          <a:solidFill>
                            <a:schemeClr val="tx1"/>
                          </a:solidFill>
                          <a:effectLst/>
                          <a:latin typeface="Times New Roman" panose="02020603050405020304" pitchFamily="18" charset="0"/>
                          <a:ea typeface="+mn-ea"/>
                          <a:cs typeface="Times New Roman" panose="02020603050405020304" pitchFamily="18" charset="0"/>
                        </a:rPr>
                        <a:t>Anatomy</a:t>
                      </a:r>
                      <a:r>
                        <a:rPr lang="tr-TR" sz="1600" b="1" dirty="0">
                          <a:solidFill>
                            <a:schemeClr val="tx1"/>
                          </a:solidFill>
                          <a:effectLst/>
                          <a:latin typeface="Times New Roman" panose="02020603050405020304" pitchFamily="18" charset="0"/>
                          <a:ea typeface="+mn-ea"/>
                          <a:cs typeface="Times New Roman" panose="02020603050405020304" pitchFamily="18" charset="0"/>
                        </a:rPr>
                        <a:t>, </a:t>
                      </a:r>
                      <a:r>
                        <a:rPr lang="tr-TR" sz="1600" b="1" dirty="0" err="1">
                          <a:solidFill>
                            <a:schemeClr val="tx1"/>
                          </a:solidFill>
                          <a:effectLst/>
                          <a:latin typeface="Times New Roman" panose="02020603050405020304" pitchFamily="18" charset="0"/>
                          <a:ea typeface="+mn-ea"/>
                          <a:cs typeface="Times New Roman" panose="02020603050405020304" pitchFamily="18" charset="0"/>
                        </a:rPr>
                        <a:t>UpToDate</a:t>
                      </a:r>
                      <a:r>
                        <a:rPr lang="tr-TR" sz="1600" b="1" dirty="0">
                          <a:solidFill>
                            <a:schemeClr val="tx1"/>
                          </a:solidFill>
                          <a:effectLst/>
                          <a:latin typeface="Times New Roman" panose="02020603050405020304" pitchFamily="18" charset="0"/>
                          <a:ea typeface="+mn-ea"/>
                          <a:cs typeface="Times New Roman" panose="02020603050405020304" pitchFamily="18" charset="0"/>
                        </a:rPr>
                        <a:t> AYEUM, </a:t>
                      </a:r>
                      <a:r>
                        <a:rPr lang="tr-TR" sz="1600" b="1" dirty="0" err="1">
                          <a:solidFill>
                            <a:schemeClr val="tx1"/>
                          </a:solidFill>
                          <a:effectLst/>
                          <a:latin typeface="Times New Roman" panose="02020603050405020304" pitchFamily="18" charset="0"/>
                          <a:ea typeface="+mn-ea"/>
                          <a:cs typeface="Times New Roman" panose="02020603050405020304" pitchFamily="18" charset="0"/>
                        </a:rPr>
                        <a:t>İdealonline</a:t>
                      </a:r>
                      <a:r>
                        <a:rPr lang="tr-TR" sz="1600" b="1" dirty="0">
                          <a:solidFill>
                            <a:schemeClr val="tx1"/>
                          </a:solidFill>
                          <a:effectLst/>
                          <a:latin typeface="Times New Roman" panose="02020603050405020304" pitchFamily="18" charset="0"/>
                          <a:ea typeface="+mn-ea"/>
                          <a:cs typeface="Times New Roman" panose="02020603050405020304" pitchFamily="18" charset="0"/>
                        </a:rPr>
                        <a:t>,</a:t>
                      </a:r>
                      <a:r>
                        <a:rPr lang="tr-TR" sz="1600" b="1" baseline="0" dirty="0">
                          <a:solidFill>
                            <a:schemeClr val="tx1"/>
                          </a:solidFill>
                          <a:effectLst/>
                          <a:latin typeface="Times New Roman" panose="02020603050405020304" pitchFamily="18" charset="0"/>
                          <a:ea typeface="+mn-ea"/>
                          <a:cs typeface="Times New Roman" panose="02020603050405020304" pitchFamily="18" charset="0"/>
                        </a:rPr>
                        <a:t> </a:t>
                      </a:r>
                      <a:r>
                        <a:rPr lang="tr-TR" sz="1600" b="1" dirty="0" err="1">
                          <a:solidFill>
                            <a:schemeClr val="tx1"/>
                          </a:solidFill>
                          <a:effectLst/>
                          <a:latin typeface="Times New Roman" panose="02020603050405020304" pitchFamily="18" charset="0"/>
                          <a:ea typeface="+mn-ea"/>
                          <a:cs typeface="Times New Roman" panose="02020603050405020304" pitchFamily="18" charset="0"/>
                        </a:rPr>
                        <a:t>Lehçediz</a:t>
                      </a:r>
                      <a:endParaRPr sz="1600" b="1" dirty="0">
                        <a:latin typeface="Times New Roman" panose="02020603050405020304" pitchFamily="18" charset="0"/>
                        <a:cs typeface="Times New Roman" panose="02020603050405020304" pitchFamily="18" charset="0"/>
                      </a:endParaRPr>
                    </a:p>
                  </a:txBody>
                  <a:tcPr marL="0" marR="0" marT="64135" marB="0">
                    <a:lnL w="12700" cap="flat" cmpd="sng" algn="ctr">
                      <a:solidFill>
                        <a:srgbClr val="F79546"/>
                      </a:solidFill>
                      <a:prstDash val="solid"/>
                      <a:round/>
                      <a:headEnd type="none" w="med" len="med"/>
                      <a:tailEnd type="none" w="med" len="med"/>
                    </a:lnL>
                    <a:lnR w="12700" cap="flat" cmpd="sng" algn="ctr">
                      <a:solidFill>
                        <a:srgbClr val="F79546"/>
                      </a:solidFill>
                      <a:prstDash val="solid"/>
                      <a:round/>
                      <a:headEnd type="none" w="med" len="med"/>
                      <a:tailEnd type="none" w="med" len="med"/>
                    </a:lnR>
                    <a:lnT w="12700" cap="flat" cmpd="sng" algn="ctr">
                      <a:solidFill>
                        <a:srgbClr val="F79546"/>
                      </a:solidFill>
                      <a:prstDash val="solid"/>
                      <a:round/>
                      <a:headEnd type="none" w="med" len="med"/>
                      <a:tailEnd type="none" w="med" len="me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tc>
                  <a:txBody>
                    <a:bodyPr/>
                    <a:lstStyle/>
                    <a:p>
                      <a:pPr marL="458470" algn="l">
                        <a:lnSpc>
                          <a:spcPct val="100000"/>
                        </a:lnSpc>
                        <a:spcBef>
                          <a:spcPts val="505"/>
                        </a:spcBef>
                      </a:pPr>
                      <a:r>
                        <a:rPr lang="tr-TR" sz="1600" b="1" dirty="0">
                          <a:latin typeface="Times New Roman" panose="02020603050405020304" pitchFamily="18" charset="0"/>
                          <a:cs typeface="Times New Roman" panose="02020603050405020304" pitchFamily="18" charset="0"/>
                        </a:rPr>
                        <a:t>2025</a:t>
                      </a:r>
                      <a:endParaRPr sz="1600" b="1" dirty="0">
                        <a:latin typeface="Times New Roman" panose="02020603050405020304" pitchFamily="18" charset="0"/>
                        <a:cs typeface="Times New Roman" panose="02020603050405020304" pitchFamily="18" charset="0"/>
                      </a:endParaRPr>
                    </a:p>
                  </a:txBody>
                  <a:tcPr marL="0" marR="0" marT="64135" marB="0">
                    <a:lnL w="12700" cap="flat" cmpd="sng" algn="ctr">
                      <a:solidFill>
                        <a:srgbClr val="F79546"/>
                      </a:solidFill>
                      <a:prstDash val="solid"/>
                      <a:round/>
                      <a:headEnd type="none" w="med" len="med"/>
                      <a:tailEnd type="none" w="med" len="med"/>
                    </a:lnL>
                    <a:lnR w="12700" cap="flat" cmpd="sng" algn="ctr">
                      <a:solidFill>
                        <a:srgbClr val="F79546"/>
                      </a:solidFill>
                      <a:prstDash val="solid"/>
                      <a:round/>
                      <a:headEnd type="none" w="med" len="med"/>
                      <a:tailEnd type="none" w="med" len="med"/>
                    </a:lnR>
                    <a:lnT w="12700" cap="flat" cmpd="sng" algn="ctr">
                      <a:solidFill>
                        <a:srgbClr val="F79546"/>
                      </a:solidFill>
                      <a:prstDash val="solid"/>
                      <a:round/>
                      <a:headEnd type="none" w="med" len="med"/>
                      <a:tailEnd type="none" w="med" len="me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extLst>
                  <a:ext uri="{0D108BD9-81ED-4DB2-BD59-A6C34878D82A}">
                    <a16:rowId xmlns:a16="http://schemas.microsoft.com/office/drawing/2014/main" val="1414765427"/>
                  </a:ext>
                </a:extLst>
              </a:tr>
            </a:tbl>
          </a:graphicData>
        </a:graphic>
      </p:graphicFrame>
      <p:graphicFrame>
        <p:nvGraphicFramePr>
          <p:cNvPr id="4" name="object 8">
            <a:extLst>
              <a:ext uri="{FF2B5EF4-FFF2-40B4-BE49-F238E27FC236}">
                <a16:creationId xmlns:a16="http://schemas.microsoft.com/office/drawing/2014/main" id="{BF81AE3A-1F0D-2D15-8021-41A10E239BBC}"/>
              </a:ext>
            </a:extLst>
          </p:cNvPr>
          <p:cNvGraphicFramePr>
            <a:graphicFrameLocks noGrp="1"/>
          </p:cNvGraphicFramePr>
          <p:nvPr>
            <p:extLst>
              <p:ext uri="{D42A27DB-BD31-4B8C-83A1-F6EECF244321}">
                <p14:modId xmlns:p14="http://schemas.microsoft.com/office/powerpoint/2010/main" val="3232595644"/>
              </p:ext>
            </p:extLst>
          </p:nvPr>
        </p:nvGraphicFramePr>
        <p:xfrm>
          <a:off x="3313651" y="3566667"/>
          <a:ext cx="8878349" cy="2719833"/>
        </p:xfrm>
        <a:graphic>
          <a:graphicData uri="http://schemas.openxmlformats.org/drawingml/2006/table">
            <a:tbl>
              <a:tblPr firstRow="1" bandRow="1">
                <a:tableStyleId>{2D5ABB26-0587-4C30-8999-92F81FD0307C}</a:tableStyleId>
              </a:tblPr>
              <a:tblGrid>
                <a:gridCol w="6048166">
                  <a:extLst>
                    <a:ext uri="{9D8B030D-6E8A-4147-A177-3AD203B41FA5}">
                      <a16:colId xmlns:a16="http://schemas.microsoft.com/office/drawing/2014/main" val="20000"/>
                    </a:ext>
                  </a:extLst>
                </a:gridCol>
                <a:gridCol w="2830183">
                  <a:extLst>
                    <a:ext uri="{9D8B030D-6E8A-4147-A177-3AD203B41FA5}">
                      <a16:colId xmlns:a16="http://schemas.microsoft.com/office/drawing/2014/main" val="20001"/>
                    </a:ext>
                  </a:extLst>
                </a:gridCol>
              </a:tblGrid>
              <a:tr h="340052">
                <a:tc gridSpan="2">
                  <a:txBody>
                    <a:bodyPr/>
                    <a:lstStyle/>
                    <a:p>
                      <a:pPr algn="ctr">
                        <a:lnSpc>
                          <a:spcPct val="100000"/>
                        </a:lnSpc>
                        <a:spcBef>
                          <a:spcPts val="500"/>
                        </a:spcBef>
                      </a:pPr>
                      <a:r>
                        <a:rPr sz="1400" b="1" spc="-75" dirty="0">
                          <a:latin typeface="Arial"/>
                          <a:cs typeface="Arial"/>
                        </a:rPr>
                        <a:t>ELEKTRON</a:t>
                      </a:r>
                      <a:r>
                        <a:rPr sz="1400" b="1" spc="-75" dirty="0">
                          <a:latin typeface="Carlito"/>
                          <a:cs typeface="Carlito"/>
                        </a:rPr>
                        <a:t>İ</a:t>
                      </a:r>
                      <a:r>
                        <a:rPr sz="1400" b="1" spc="-75" dirty="0">
                          <a:latin typeface="Arial"/>
                          <a:cs typeface="Arial"/>
                        </a:rPr>
                        <a:t>K</a:t>
                      </a:r>
                      <a:r>
                        <a:rPr sz="1400" b="1" spc="-10" dirty="0">
                          <a:latin typeface="Arial"/>
                          <a:cs typeface="Arial"/>
                        </a:rPr>
                        <a:t> </a:t>
                      </a:r>
                      <a:r>
                        <a:rPr sz="1400" b="1" spc="-65" dirty="0">
                          <a:latin typeface="Arial"/>
                          <a:cs typeface="Arial"/>
                        </a:rPr>
                        <a:t>KAYNAKLAR</a:t>
                      </a:r>
                      <a:r>
                        <a:rPr sz="1400" b="1" spc="-10" dirty="0">
                          <a:latin typeface="Arial"/>
                          <a:cs typeface="Arial"/>
                        </a:rPr>
                        <a:t> (202</a:t>
                      </a:r>
                      <a:r>
                        <a:rPr lang="tr-TR" sz="1400" b="1" spc="-10" dirty="0">
                          <a:latin typeface="Arial"/>
                          <a:cs typeface="Arial"/>
                        </a:rPr>
                        <a:t>5</a:t>
                      </a:r>
                      <a:r>
                        <a:rPr sz="1400" b="1" spc="-10" dirty="0">
                          <a:latin typeface="Arial"/>
                          <a:cs typeface="Arial"/>
                        </a:rPr>
                        <a:t>)</a:t>
                      </a:r>
                      <a:endParaRPr sz="1400" dirty="0">
                        <a:latin typeface="Arial"/>
                        <a:cs typeface="Arial"/>
                      </a:endParaRPr>
                    </a:p>
                  </a:txBody>
                  <a:tcPr marL="0" marR="0" marT="63500" marB="0">
                    <a:lnL w="12700">
                      <a:solidFill>
                        <a:srgbClr val="F79546"/>
                      </a:solidFill>
                      <a:prstDash val="solid"/>
                    </a:lnL>
                    <a:lnR w="12700">
                      <a:solidFill>
                        <a:srgbClr val="F79546"/>
                      </a:solidFill>
                      <a:prstDash val="solid"/>
                    </a:lnR>
                    <a:lnT w="12700">
                      <a:solidFill>
                        <a:srgbClr val="F79546"/>
                      </a:solidFill>
                      <a:prstDash val="solid"/>
                    </a:lnT>
                    <a:lnB w="28575">
                      <a:solidFill>
                        <a:srgbClr val="F79546"/>
                      </a:solidFill>
                      <a:prstDash val="solid"/>
                    </a:lnB>
                    <a:solidFill>
                      <a:schemeClr val="accent1"/>
                    </a:solidFill>
                  </a:tcPr>
                </a:tc>
                <a:tc hMerge="1">
                  <a:txBody>
                    <a:bodyPr/>
                    <a:lstStyle/>
                    <a:p>
                      <a:endParaRPr/>
                    </a:p>
                  </a:txBody>
                  <a:tcPr marL="0" marR="0" marT="0" marB="0"/>
                </a:tc>
                <a:extLst>
                  <a:ext uri="{0D108BD9-81ED-4DB2-BD59-A6C34878D82A}">
                    <a16:rowId xmlns:a16="http://schemas.microsoft.com/office/drawing/2014/main" val="10000"/>
                  </a:ext>
                </a:extLst>
              </a:tr>
              <a:tr h="340052">
                <a:tc>
                  <a:txBody>
                    <a:bodyPr/>
                    <a:lstStyle/>
                    <a:p>
                      <a:pPr marL="67310">
                        <a:lnSpc>
                          <a:spcPct val="100000"/>
                        </a:lnSpc>
                        <a:spcBef>
                          <a:spcPts val="500"/>
                        </a:spcBef>
                      </a:pPr>
                      <a:r>
                        <a:rPr sz="1400" b="1" dirty="0">
                          <a:latin typeface="Arial"/>
                          <a:cs typeface="Arial"/>
                        </a:rPr>
                        <a:t>Veri</a:t>
                      </a:r>
                      <a:r>
                        <a:rPr sz="1400" b="1" spc="-20" dirty="0">
                          <a:latin typeface="Arial"/>
                          <a:cs typeface="Arial"/>
                        </a:rPr>
                        <a:t> </a:t>
                      </a:r>
                      <a:r>
                        <a:rPr sz="1400" b="1" spc="-10" dirty="0">
                          <a:latin typeface="Arial"/>
                          <a:cs typeface="Arial"/>
                        </a:rPr>
                        <a:t>tabanları</a:t>
                      </a:r>
                      <a:endParaRPr sz="1400" dirty="0">
                        <a:latin typeface="Arial"/>
                        <a:cs typeface="Arial"/>
                      </a:endParaRPr>
                    </a:p>
                  </a:txBody>
                  <a:tcPr marL="0" marR="0" marT="63500" marB="0">
                    <a:lnL w="12700">
                      <a:solidFill>
                        <a:srgbClr val="F79546"/>
                      </a:solidFill>
                      <a:prstDash val="solid"/>
                    </a:lnL>
                    <a:lnR w="12700">
                      <a:solidFill>
                        <a:srgbClr val="F79546"/>
                      </a:solidFill>
                      <a:prstDash val="solid"/>
                    </a:lnR>
                    <a:lnT w="28575">
                      <a:solidFill>
                        <a:srgbClr val="F79546"/>
                      </a:solidFill>
                      <a:prstDash val="soli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tc>
                  <a:txBody>
                    <a:bodyPr/>
                    <a:lstStyle/>
                    <a:p>
                      <a:pPr algn="ctr">
                        <a:lnSpc>
                          <a:spcPct val="100000"/>
                        </a:lnSpc>
                        <a:spcBef>
                          <a:spcPts val="500"/>
                        </a:spcBef>
                      </a:pPr>
                      <a:r>
                        <a:rPr lang="tr-TR" sz="1400" b="0" spc="-25" dirty="0">
                          <a:latin typeface="Times New Roman" panose="02020603050405020304" pitchFamily="18" charset="0"/>
                          <a:cs typeface="Times New Roman" panose="02020603050405020304" pitchFamily="18" charset="0"/>
                        </a:rPr>
                        <a:t>24</a:t>
                      </a:r>
                      <a:endParaRPr sz="1400" b="0" dirty="0">
                        <a:latin typeface="Times New Roman" panose="02020603050405020304" pitchFamily="18" charset="0"/>
                        <a:cs typeface="Times New Roman" panose="02020603050405020304" pitchFamily="18" charset="0"/>
                      </a:endParaRPr>
                    </a:p>
                  </a:txBody>
                  <a:tcPr marL="0" marR="0" marT="63500" marB="0">
                    <a:lnL w="12700">
                      <a:solidFill>
                        <a:srgbClr val="F79546"/>
                      </a:solidFill>
                      <a:prstDash val="solid"/>
                    </a:lnL>
                    <a:lnR w="12700">
                      <a:solidFill>
                        <a:srgbClr val="F79546"/>
                      </a:solidFill>
                      <a:prstDash val="solid"/>
                    </a:lnR>
                    <a:lnT w="28575">
                      <a:solidFill>
                        <a:srgbClr val="F79546"/>
                      </a:solidFill>
                      <a:prstDash val="soli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extLst>
                  <a:ext uri="{0D108BD9-81ED-4DB2-BD59-A6C34878D82A}">
                    <a16:rowId xmlns:a16="http://schemas.microsoft.com/office/drawing/2014/main" val="10001"/>
                  </a:ext>
                </a:extLst>
              </a:tr>
              <a:tr h="453013">
                <a:tc>
                  <a:txBody>
                    <a:bodyPr/>
                    <a:lstStyle/>
                    <a:p>
                      <a:pPr marL="67310">
                        <a:lnSpc>
                          <a:spcPct val="100000"/>
                        </a:lnSpc>
                        <a:spcBef>
                          <a:spcPts val="1125"/>
                        </a:spcBef>
                      </a:pPr>
                      <a:r>
                        <a:rPr sz="1400" b="1" dirty="0">
                          <a:latin typeface="Carlito"/>
                          <a:cs typeface="Carlito"/>
                        </a:rPr>
                        <a:t>İ</a:t>
                      </a:r>
                      <a:r>
                        <a:rPr sz="1400" b="1" dirty="0">
                          <a:latin typeface="Arial"/>
                          <a:cs typeface="Arial"/>
                        </a:rPr>
                        <a:t>ntihal</a:t>
                      </a:r>
                      <a:r>
                        <a:rPr sz="1400" b="1" spc="65" dirty="0">
                          <a:latin typeface="Arial"/>
                          <a:cs typeface="Arial"/>
                        </a:rPr>
                        <a:t> </a:t>
                      </a:r>
                      <a:r>
                        <a:rPr sz="1400" b="1" dirty="0">
                          <a:latin typeface="Arial"/>
                          <a:cs typeface="Arial"/>
                        </a:rPr>
                        <a:t>Programı</a:t>
                      </a:r>
                      <a:r>
                        <a:rPr sz="1400" b="1" spc="80" dirty="0">
                          <a:latin typeface="Arial"/>
                          <a:cs typeface="Arial"/>
                        </a:rPr>
                        <a:t> </a:t>
                      </a:r>
                      <a:r>
                        <a:rPr sz="1400" b="1" dirty="0">
                          <a:latin typeface="Arial"/>
                          <a:cs typeface="Arial"/>
                        </a:rPr>
                        <a:t>(Turnitin,</a:t>
                      </a:r>
                      <a:r>
                        <a:rPr sz="1400" b="1" spc="65" dirty="0">
                          <a:latin typeface="Arial"/>
                          <a:cs typeface="Arial"/>
                        </a:rPr>
                        <a:t> </a:t>
                      </a:r>
                      <a:r>
                        <a:rPr sz="1400" b="1" dirty="0">
                          <a:latin typeface="Arial"/>
                          <a:cs typeface="Arial"/>
                        </a:rPr>
                        <a:t>Ithenticate</a:t>
                      </a:r>
                      <a:r>
                        <a:rPr sz="1400" b="1" spc="85" dirty="0">
                          <a:latin typeface="Arial"/>
                          <a:cs typeface="Arial"/>
                        </a:rPr>
                        <a:t> </a:t>
                      </a:r>
                      <a:r>
                        <a:rPr sz="1400" b="1" dirty="0">
                          <a:latin typeface="Arial"/>
                          <a:cs typeface="Arial"/>
                        </a:rPr>
                        <a:t>ve</a:t>
                      </a:r>
                      <a:r>
                        <a:rPr sz="1400" b="1" spc="85" dirty="0">
                          <a:latin typeface="Arial"/>
                          <a:cs typeface="Arial"/>
                        </a:rPr>
                        <a:t> </a:t>
                      </a:r>
                      <a:r>
                        <a:rPr sz="1400" b="1" spc="-10" dirty="0">
                          <a:latin typeface="Carlito"/>
                          <a:cs typeface="Carlito"/>
                        </a:rPr>
                        <a:t>İ</a:t>
                      </a:r>
                      <a:r>
                        <a:rPr sz="1400" b="1" spc="-10" dirty="0">
                          <a:latin typeface="Arial"/>
                          <a:cs typeface="Arial"/>
                        </a:rPr>
                        <a:t>ntihal.net)</a:t>
                      </a:r>
                      <a:endParaRPr sz="1400" dirty="0">
                        <a:latin typeface="Arial"/>
                        <a:cs typeface="Arial"/>
                      </a:endParaRPr>
                    </a:p>
                  </a:txBody>
                  <a:tcPr marL="0" marR="0" marT="14287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tc>
                  <a:txBody>
                    <a:bodyPr/>
                    <a:lstStyle/>
                    <a:p>
                      <a:pPr marL="635" algn="ctr">
                        <a:lnSpc>
                          <a:spcPct val="100000"/>
                        </a:lnSpc>
                        <a:spcBef>
                          <a:spcPts val="500"/>
                        </a:spcBef>
                      </a:pPr>
                      <a:r>
                        <a:rPr sz="1400" b="0" spc="-50" dirty="0">
                          <a:latin typeface="Times New Roman" panose="02020603050405020304" pitchFamily="18" charset="0"/>
                          <a:cs typeface="Times New Roman" panose="02020603050405020304" pitchFamily="18" charset="0"/>
                        </a:rPr>
                        <a:t>3</a:t>
                      </a:r>
                      <a:endParaRPr sz="1400" b="0" dirty="0">
                        <a:latin typeface="Times New Roman" panose="02020603050405020304" pitchFamily="18" charset="0"/>
                        <a:cs typeface="Times New Roman" panose="02020603050405020304" pitchFamily="18" charset="0"/>
                      </a:endParaRPr>
                    </a:p>
                  </a:txBody>
                  <a:tcPr marL="0" marR="0" marT="6350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extLst>
                  <a:ext uri="{0D108BD9-81ED-4DB2-BD59-A6C34878D82A}">
                    <a16:rowId xmlns:a16="http://schemas.microsoft.com/office/drawing/2014/main" val="10002"/>
                  </a:ext>
                </a:extLst>
              </a:tr>
              <a:tr h="453598">
                <a:tc>
                  <a:txBody>
                    <a:bodyPr/>
                    <a:lstStyle/>
                    <a:p>
                      <a:pPr marL="67310">
                        <a:lnSpc>
                          <a:spcPct val="100000"/>
                        </a:lnSpc>
                        <a:spcBef>
                          <a:spcPts val="1125"/>
                        </a:spcBef>
                      </a:pPr>
                      <a:r>
                        <a:rPr sz="1400" b="1" dirty="0">
                          <a:latin typeface="Arial"/>
                          <a:cs typeface="Arial"/>
                        </a:rPr>
                        <a:t>Veri</a:t>
                      </a:r>
                      <a:r>
                        <a:rPr sz="1400" b="1" spc="70" dirty="0">
                          <a:latin typeface="Arial"/>
                          <a:cs typeface="Arial"/>
                        </a:rPr>
                        <a:t> </a:t>
                      </a:r>
                      <a:r>
                        <a:rPr sz="1400" b="1" spc="-10" dirty="0">
                          <a:latin typeface="Arial"/>
                          <a:cs typeface="Arial"/>
                        </a:rPr>
                        <a:t>Tabanları</a:t>
                      </a:r>
                      <a:r>
                        <a:rPr sz="1400" b="1" spc="30" dirty="0">
                          <a:latin typeface="Arial"/>
                          <a:cs typeface="Arial"/>
                        </a:rPr>
                        <a:t> </a:t>
                      </a:r>
                      <a:r>
                        <a:rPr sz="1400" b="1" dirty="0">
                          <a:latin typeface="Arial"/>
                          <a:cs typeface="Arial"/>
                        </a:rPr>
                        <a:t>ile</a:t>
                      </a:r>
                      <a:r>
                        <a:rPr sz="1400" b="1" spc="65" dirty="0">
                          <a:latin typeface="Arial"/>
                          <a:cs typeface="Arial"/>
                        </a:rPr>
                        <a:t> </a:t>
                      </a:r>
                      <a:r>
                        <a:rPr sz="1400" b="1" dirty="0">
                          <a:latin typeface="Arial"/>
                          <a:cs typeface="Arial"/>
                        </a:rPr>
                        <a:t>ula</a:t>
                      </a:r>
                      <a:r>
                        <a:rPr sz="1400" b="1" dirty="0">
                          <a:latin typeface="Carlito"/>
                          <a:cs typeface="Carlito"/>
                        </a:rPr>
                        <a:t>ş</a:t>
                      </a:r>
                      <a:r>
                        <a:rPr sz="1400" b="1" dirty="0">
                          <a:latin typeface="Arial"/>
                          <a:cs typeface="Arial"/>
                        </a:rPr>
                        <a:t>ılabilen</a:t>
                      </a:r>
                      <a:r>
                        <a:rPr sz="1400" b="1" spc="55" dirty="0">
                          <a:latin typeface="Arial"/>
                          <a:cs typeface="Arial"/>
                        </a:rPr>
                        <a:t> </a:t>
                      </a:r>
                      <a:r>
                        <a:rPr sz="1400" b="1" dirty="0">
                          <a:latin typeface="Arial"/>
                          <a:cs typeface="Arial"/>
                        </a:rPr>
                        <a:t>Tam</a:t>
                      </a:r>
                      <a:r>
                        <a:rPr sz="1400" b="1" spc="55" dirty="0">
                          <a:latin typeface="Arial"/>
                          <a:cs typeface="Arial"/>
                        </a:rPr>
                        <a:t> </a:t>
                      </a:r>
                      <a:r>
                        <a:rPr sz="1400" b="1" dirty="0">
                          <a:latin typeface="Arial"/>
                          <a:cs typeface="Arial"/>
                        </a:rPr>
                        <a:t>Metin</a:t>
                      </a:r>
                      <a:r>
                        <a:rPr sz="1400" b="1" spc="45" dirty="0">
                          <a:latin typeface="Arial"/>
                          <a:cs typeface="Arial"/>
                        </a:rPr>
                        <a:t> </a:t>
                      </a:r>
                      <a:r>
                        <a:rPr sz="1400" b="1" dirty="0">
                          <a:latin typeface="Arial"/>
                          <a:cs typeface="Arial"/>
                        </a:rPr>
                        <a:t>Dergi</a:t>
                      </a:r>
                      <a:r>
                        <a:rPr sz="1400" b="1" spc="70" dirty="0">
                          <a:latin typeface="Arial"/>
                          <a:cs typeface="Arial"/>
                        </a:rPr>
                        <a:t> </a:t>
                      </a:r>
                      <a:r>
                        <a:rPr sz="1400" b="1" spc="-10" dirty="0">
                          <a:latin typeface="Arial"/>
                          <a:cs typeface="Arial"/>
                        </a:rPr>
                        <a:t>Sayısı</a:t>
                      </a:r>
                      <a:endParaRPr sz="1400" dirty="0">
                        <a:latin typeface="Arial"/>
                        <a:cs typeface="Arial"/>
                      </a:endParaRPr>
                    </a:p>
                  </a:txBody>
                  <a:tcPr marL="0" marR="0" marT="14287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tc>
                  <a:txBody>
                    <a:bodyPr/>
                    <a:lstStyle/>
                    <a:p>
                      <a:pPr marL="635" algn="ctr">
                        <a:lnSpc>
                          <a:spcPct val="100000"/>
                        </a:lnSpc>
                        <a:spcBef>
                          <a:spcPts val="500"/>
                        </a:spcBef>
                      </a:pPr>
                      <a:r>
                        <a:rPr lang="tr-TR" sz="1400" b="0" spc="-10" dirty="0">
                          <a:latin typeface="Times New Roman" panose="02020603050405020304" pitchFamily="18" charset="0"/>
                          <a:cs typeface="Times New Roman" panose="02020603050405020304" pitchFamily="18" charset="0"/>
                        </a:rPr>
                        <a:t>42.610</a:t>
                      </a:r>
                      <a:endParaRPr sz="1400" b="0" dirty="0">
                        <a:latin typeface="Times New Roman" panose="02020603050405020304" pitchFamily="18" charset="0"/>
                        <a:cs typeface="Times New Roman" panose="02020603050405020304" pitchFamily="18" charset="0"/>
                      </a:endParaRPr>
                    </a:p>
                  </a:txBody>
                  <a:tcPr marL="0" marR="0" marT="6350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extLst>
                  <a:ext uri="{0D108BD9-81ED-4DB2-BD59-A6C34878D82A}">
                    <a16:rowId xmlns:a16="http://schemas.microsoft.com/office/drawing/2014/main" val="10003"/>
                  </a:ext>
                </a:extLst>
              </a:tr>
              <a:tr h="453013">
                <a:tc>
                  <a:txBody>
                    <a:bodyPr/>
                    <a:lstStyle/>
                    <a:p>
                      <a:pPr marL="67310">
                        <a:lnSpc>
                          <a:spcPct val="100000"/>
                        </a:lnSpc>
                        <a:spcBef>
                          <a:spcPts val="1125"/>
                        </a:spcBef>
                      </a:pPr>
                      <a:r>
                        <a:rPr sz="1400" b="1" dirty="0">
                          <a:latin typeface="Arial"/>
                          <a:cs typeface="Arial"/>
                        </a:rPr>
                        <a:t>Veri</a:t>
                      </a:r>
                      <a:r>
                        <a:rPr sz="1400" b="1" spc="80" dirty="0">
                          <a:latin typeface="Arial"/>
                          <a:cs typeface="Arial"/>
                        </a:rPr>
                        <a:t> </a:t>
                      </a:r>
                      <a:r>
                        <a:rPr sz="1400" b="1" dirty="0">
                          <a:latin typeface="Arial"/>
                          <a:cs typeface="Arial"/>
                        </a:rPr>
                        <a:t>tabanları</a:t>
                      </a:r>
                      <a:r>
                        <a:rPr sz="1400" b="1" spc="60" dirty="0">
                          <a:latin typeface="Arial"/>
                          <a:cs typeface="Arial"/>
                        </a:rPr>
                        <a:t> </a:t>
                      </a:r>
                      <a:r>
                        <a:rPr sz="1400" b="1" dirty="0">
                          <a:latin typeface="Arial"/>
                          <a:cs typeface="Arial"/>
                        </a:rPr>
                        <a:t>ile</a:t>
                      </a:r>
                      <a:r>
                        <a:rPr sz="1400" b="1" spc="70" dirty="0">
                          <a:latin typeface="Arial"/>
                          <a:cs typeface="Arial"/>
                        </a:rPr>
                        <a:t> </a:t>
                      </a:r>
                      <a:r>
                        <a:rPr sz="1400" b="1" dirty="0">
                          <a:latin typeface="Arial"/>
                          <a:cs typeface="Arial"/>
                        </a:rPr>
                        <a:t>ula</a:t>
                      </a:r>
                      <a:r>
                        <a:rPr sz="1400" b="1" dirty="0">
                          <a:latin typeface="Carlito"/>
                          <a:cs typeface="Carlito"/>
                        </a:rPr>
                        <a:t>ş</a:t>
                      </a:r>
                      <a:r>
                        <a:rPr sz="1400" b="1" dirty="0">
                          <a:latin typeface="Arial"/>
                          <a:cs typeface="Arial"/>
                        </a:rPr>
                        <a:t>ılabilen</a:t>
                      </a:r>
                      <a:r>
                        <a:rPr sz="1400" b="1" spc="80" dirty="0">
                          <a:latin typeface="Arial"/>
                          <a:cs typeface="Arial"/>
                        </a:rPr>
                        <a:t> </a:t>
                      </a:r>
                      <a:r>
                        <a:rPr sz="1400" b="1" dirty="0">
                          <a:latin typeface="Arial"/>
                          <a:cs typeface="Arial"/>
                        </a:rPr>
                        <a:t>Tam</a:t>
                      </a:r>
                      <a:r>
                        <a:rPr sz="1400" b="1" spc="55" dirty="0">
                          <a:latin typeface="Arial"/>
                          <a:cs typeface="Arial"/>
                        </a:rPr>
                        <a:t> </a:t>
                      </a:r>
                      <a:r>
                        <a:rPr sz="1400" b="1" dirty="0">
                          <a:latin typeface="Arial"/>
                          <a:cs typeface="Arial"/>
                        </a:rPr>
                        <a:t>Metin</a:t>
                      </a:r>
                      <a:r>
                        <a:rPr sz="1400" b="1" spc="60" dirty="0">
                          <a:latin typeface="Arial"/>
                          <a:cs typeface="Arial"/>
                        </a:rPr>
                        <a:t> </a:t>
                      </a:r>
                      <a:r>
                        <a:rPr sz="1400" b="1" dirty="0">
                          <a:latin typeface="Arial"/>
                          <a:cs typeface="Arial"/>
                        </a:rPr>
                        <a:t>Kitap</a:t>
                      </a:r>
                      <a:r>
                        <a:rPr sz="1400" b="1" spc="75" dirty="0">
                          <a:latin typeface="Arial"/>
                          <a:cs typeface="Arial"/>
                        </a:rPr>
                        <a:t> </a:t>
                      </a:r>
                      <a:r>
                        <a:rPr sz="1400" b="1" spc="-10" dirty="0">
                          <a:latin typeface="Arial"/>
                          <a:cs typeface="Arial"/>
                        </a:rPr>
                        <a:t>Sayısı</a:t>
                      </a:r>
                      <a:endParaRPr sz="1400" dirty="0">
                        <a:latin typeface="Arial"/>
                        <a:cs typeface="Arial"/>
                      </a:endParaRPr>
                    </a:p>
                  </a:txBody>
                  <a:tcPr marL="0" marR="0" marT="14287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tc>
                  <a:txBody>
                    <a:bodyPr/>
                    <a:lstStyle/>
                    <a:p>
                      <a:pPr marL="635" algn="ctr">
                        <a:lnSpc>
                          <a:spcPct val="100000"/>
                        </a:lnSpc>
                        <a:spcBef>
                          <a:spcPts val="500"/>
                        </a:spcBef>
                      </a:pPr>
                      <a:r>
                        <a:rPr sz="1400" b="0" spc="-10" dirty="0">
                          <a:latin typeface="Times New Roman" panose="02020603050405020304" pitchFamily="18" charset="0"/>
                          <a:cs typeface="Times New Roman" panose="02020603050405020304" pitchFamily="18" charset="0"/>
                        </a:rPr>
                        <a:t>200.000</a:t>
                      </a:r>
                      <a:r>
                        <a:rPr lang="tr-TR" sz="1400" b="0" spc="-10" dirty="0">
                          <a:latin typeface="Times New Roman" panose="02020603050405020304" pitchFamily="18" charset="0"/>
                          <a:cs typeface="Times New Roman" panose="02020603050405020304" pitchFamily="18" charset="0"/>
                        </a:rPr>
                        <a:t> +</a:t>
                      </a:r>
                      <a:endParaRPr sz="1400" b="0" dirty="0">
                        <a:latin typeface="Times New Roman" panose="02020603050405020304" pitchFamily="18" charset="0"/>
                        <a:cs typeface="Times New Roman" panose="02020603050405020304" pitchFamily="18" charset="0"/>
                      </a:endParaRPr>
                    </a:p>
                  </a:txBody>
                  <a:tcPr marL="0" marR="0" marT="6350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extLst>
                  <a:ext uri="{0D108BD9-81ED-4DB2-BD59-A6C34878D82A}">
                    <a16:rowId xmlns:a16="http://schemas.microsoft.com/office/drawing/2014/main" val="10004"/>
                  </a:ext>
                </a:extLst>
              </a:tr>
              <a:tr h="680105">
                <a:tc>
                  <a:txBody>
                    <a:bodyPr/>
                    <a:lstStyle/>
                    <a:p>
                      <a:pPr marL="67310">
                        <a:lnSpc>
                          <a:spcPct val="100000"/>
                        </a:lnSpc>
                        <a:spcBef>
                          <a:spcPts val="505"/>
                        </a:spcBef>
                      </a:pPr>
                      <a:r>
                        <a:rPr sz="1400" b="1" dirty="0">
                          <a:latin typeface="Arial"/>
                          <a:cs typeface="Arial"/>
                        </a:rPr>
                        <a:t>Veri</a:t>
                      </a:r>
                      <a:r>
                        <a:rPr sz="1400" b="1" spc="20" dirty="0">
                          <a:latin typeface="Arial"/>
                          <a:cs typeface="Arial"/>
                        </a:rPr>
                        <a:t> </a:t>
                      </a:r>
                      <a:r>
                        <a:rPr sz="1400" b="1" dirty="0">
                          <a:latin typeface="Arial"/>
                          <a:cs typeface="Arial"/>
                        </a:rPr>
                        <a:t>tabanları</a:t>
                      </a:r>
                      <a:r>
                        <a:rPr sz="1400" b="1" spc="-10" dirty="0">
                          <a:latin typeface="Arial"/>
                          <a:cs typeface="Arial"/>
                        </a:rPr>
                        <a:t> </a:t>
                      </a:r>
                      <a:r>
                        <a:rPr sz="1400" b="1" dirty="0">
                          <a:latin typeface="Arial"/>
                          <a:cs typeface="Arial"/>
                        </a:rPr>
                        <a:t>ile</a:t>
                      </a:r>
                      <a:r>
                        <a:rPr sz="1400" b="1" spc="5" dirty="0">
                          <a:latin typeface="Arial"/>
                          <a:cs typeface="Arial"/>
                        </a:rPr>
                        <a:t> </a:t>
                      </a:r>
                      <a:r>
                        <a:rPr sz="1400" b="1" dirty="0">
                          <a:latin typeface="Arial"/>
                          <a:cs typeface="Arial"/>
                        </a:rPr>
                        <a:t>ula</a:t>
                      </a:r>
                      <a:r>
                        <a:rPr sz="1400" b="1" dirty="0">
                          <a:latin typeface="Carlito"/>
                          <a:cs typeface="Carlito"/>
                        </a:rPr>
                        <a:t>ş</a:t>
                      </a:r>
                      <a:r>
                        <a:rPr sz="1400" b="1" dirty="0">
                          <a:latin typeface="Arial"/>
                          <a:cs typeface="Arial"/>
                        </a:rPr>
                        <a:t>ılabilen</a:t>
                      </a:r>
                      <a:r>
                        <a:rPr sz="1400" b="1" spc="15" dirty="0">
                          <a:latin typeface="Arial"/>
                          <a:cs typeface="Arial"/>
                        </a:rPr>
                        <a:t> </a:t>
                      </a:r>
                      <a:r>
                        <a:rPr sz="1400" b="1" dirty="0">
                          <a:latin typeface="Arial"/>
                          <a:cs typeface="Arial"/>
                        </a:rPr>
                        <a:t>Elektronik </a:t>
                      </a:r>
                      <a:r>
                        <a:rPr sz="1400" b="1" spc="-10" dirty="0">
                          <a:latin typeface="Arial"/>
                          <a:cs typeface="Arial"/>
                        </a:rPr>
                        <a:t>Kaynaklı</a:t>
                      </a:r>
                      <a:r>
                        <a:rPr sz="1400" b="1" spc="-5" dirty="0">
                          <a:latin typeface="Arial"/>
                          <a:cs typeface="Arial"/>
                        </a:rPr>
                        <a:t> </a:t>
                      </a:r>
                      <a:r>
                        <a:rPr sz="1400" b="1" spc="-20" dirty="0">
                          <a:latin typeface="Arial"/>
                          <a:cs typeface="Arial"/>
                        </a:rPr>
                        <a:t>Tez</a:t>
                      </a:r>
                      <a:r>
                        <a:rPr sz="1400" b="1" dirty="0">
                          <a:latin typeface="Arial"/>
                          <a:cs typeface="Arial"/>
                        </a:rPr>
                        <a:t> </a:t>
                      </a:r>
                      <a:r>
                        <a:rPr sz="1400" b="1" spc="-10" dirty="0">
                          <a:latin typeface="Arial"/>
                          <a:cs typeface="Arial"/>
                        </a:rPr>
                        <a:t>Sayısı</a:t>
                      </a:r>
                      <a:endParaRPr sz="1400">
                        <a:latin typeface="Arial"/>
                        <a:cs typeface="Arial"/>
                      </a:endParaRPr>
                    </a:p>
                  </a:txBody>
                  <a:tcPr marL="0" marR="0" marT="6413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tc>
                  <a:txBody>
                    <a:bodyPr/>
                    <a:lstStyle/>
                    <a:p>
                      <a:pPr marL="458470" algn="ctr">
                        <a:lnSpc>
                          <a:spcPct val="100000"/>
                        </a:lnSpc>
                        <a:spcBef>
                          <a:spcPts val="505"/>
                        </a:spcBef>
                      </a:pPr>
                      <a:r>
                        <a:rPr lang="tr-TR" sz="1400" b="0" kern="1200" dirty="0">
                          <a:solidFill>
                            <a:schemeClr val="tx1"/>
                          </a:solidFill>
                          <a:effectLst/>
                          <a:latin typeface="Times New Roman" panose="02020603050405020304" pitchFamily="18" charset="0"/>
                          <a:ea typeface="+mn-ea"/>
                          <a:cs typeface="Times New Roman" panose="02020603050405020304" pitchFamily="18" charset="0"/>
                        </a:rPr>
                        <a:t>5.200.000,00 +</a:t>
                      </a:r>
                      <a:endParaRPr sz="1400" b="0" dirty="0">
                        <a:latin typeface="Times New Roman" panose="02020603050405020304" pitchFamily="18" charset="0"/>
                        <a:cs typeface="Times New Roman" panose="02020603050405020304" pitchFamily="18" charset="0"/>
                      </a:endParaRPr>
                    </a:p>
                  </a:txBody>
                  <a:tcPr marL="0" marR="0" marT="6413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83360">
                          <a:srgbClr val="56C2EB"/>
                        </a:gs>
                        <a:gs pos="0">
                          <a:schemeClr val="accent1">
                            <a:lumMod val="0"/>
                            <a:lumOff val="100000"/>
                          </a:schemeClr>
                        </a:gs>
                        <a:gs pos="35000">
                          <a:schemeClr val="accent1">
                            <a:lumMod val="0"/>
                            <a:lumOff val="100000"/>
                          </a:schemeClr>
                        </a:gs>
                        <a:gs pos="46554">
                          <a:srgbClr val="D7F0FA"/>
                        </a:gs>
                        <a:gs pos="74704">
                          <a:srgbClr val="74CDEF"/>
                        </a:gs>
                        <a:gs pos="100000">
                          <a:schemeClr val="accent1">
                            <a:lumMod val="100000"/>
                          </a:schemeClr>
                        </a:gs>
                      </a:gsLst>
                      <a:path path="circle">
                        <a:fillToRect l="50000" t="-80000" r="50000" b="180000"/>
                      </a:path>
                    </a:gradFill>
                  </a:tcPr>
                </a:tc>
                <a:extLst>
                  <a:ext uri="{0D108BD9-81ED-4DB2-BD59-A6C34878D82A}">
                    <a16:rowId xmlns:a16="http://schemas.microsoft.com/office/drawing/2014/main" val="10005"/>
                  </a:ext>
                </a:extLst>
              </a:tr>
            </a:tbl>
          </a:graphicData>
        </a:graphic>
      </p:graphicFrame>
      <p:sp>
        <p:nvSpPr>
          <p:cNvPr id="3" name="Metin kutusu 2">
            <a:extLst>
              <a:ext uri="{FF2B5EF4-FFF2-40B4-BE49-F238E27FC236}">
                <a16:creationId xmlns:a16="http://schemas.microsoft.com/office/drawing/2014/main" id="{0EE7F891-3759-B4CD-AAD8-FDBDAEF6745C}"/>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1077206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63777">
              <a:srgbClr val="A6DEF5"/>
            </a:gs>
            <a:gs pos="18394">
              <a:srgbClr val="DEF3FB"/>
            </a:gs>
            <a:gs pos="41953">
              <a:srgbClr val="C1E8F8"/>
            </a:gs>
            <a:gs pos="27010">
              <a:srgbClr val="D3EFFA"/>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55500577-809B-C37B-BD48-BA3F87885C2C}"/>
              </a:ext>
            </a:extLst>
          </p:cNvPr>
          <p:cNvGraphicFramePr>
            <a:graphicFrameLocks noGrp="1"/>
          </p:cNvGraphicFramePr>
          <p:nvPr>
            <p:extLst>
              <p:ext uri="{D42A27DB-BD31-4B8C-83A1-F6EECF244321}">
                <p14:modId xmlns:p14="http://schemas.microsoft.com/office/powerpoint/2010/main" val="3978532507"/>
              </p:ext>
            </p:extLst>
          </p:nvPr>
        </p:nvGraphicFramePr>
        <p:xfrm>
          <a:off x="3641514" y="920158"/>
          <a:ext cx="4723828" cy="1473063"/>
        </p:xfrm>
        <a:graphic>
          <a:graphicData uri="http://schemas.openxmlformats.org/drawingml/2006/table">
            <a:tbl>
              <a:tblPr>
                <a:tableStyleId>{5C22544A-7EE6-4342-B048-85BDC9FD1C3A}</a:tableStyleId>
              </a:tblPr>
              <a:tblGrid>
                <a:gridCol w="1590675">
                  <a:extLst>
                    <a:ext uri="{9D8B030D-6E8A-4147-A177-3AD203B41FA5}">
                      <a16:colId xmlns:a16="http://schemas.microsoft.com/office/drawing/2014/main" val="3327129770"/>
                    </a:ext>
                  </a:extLst>
                </a:gridCol>
                <a:gridCol w="3133153">
                  <a:extLst>
                    <a:ext uri="{9D8B030D-6E8A-4147-A177-3AD203B41FA5}">
                      <a16:colId xmlns:a16="http://schemas.microsoft.com/office/drawing/2014/main" val="3534155179"/>
                    </a:ext>
                  </a:extLst>
                </a:gridCol>
              </a:tblGrid>
              <a:tr h="587238">
                <a:tc>
                  <a:txBody>
                    <a:bodyPr/>
                    <a:lstStyle/>
                    <a:p>
                      <a:pPr algn="ctr" fontAlgn="b"/>
                      <a:r>
                        <a:rPr lang="tr-TR" sz="1200" u="none" strike="noStrike" dirty="0">
                          <a:solidFill>
                            <a:schemeClr val="tx1"/>
                          </a:solidFill>
                          <a:effectLst/>
                          <a:latin typeface="Times New Roman" panose="02020603050405020304" pitchFamily="18" charset="0"/>
                          <a:cs typeface="Times New Roman" panose="02020603050405020304" pitchFamily="18" charset="0"/>
                        </a:rPr>
                        <a:t>YILLAR </a:t>
                      </a:r>
                      <a:endParaRPr lang="tr-TR" sz="12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200" u="none" strike="noStrike" dirty="0">
                          <a:solidFill>
                            <a:schemeClr val="tx1"/>
                          </a:solidFill>
                          <a:effectLst/>
                          <a:latin typeface="Times New Roman" panose="02020603050405020304" pitchFamily="18" charset="0"/>
                          <a:cs typeface="Times New Roman" panose="02020603050405020304" pitchFamily="18" charset="0"/>
                        </a:rPr>
                        <a:t>ELEKTRONİK KAYNAKLAR</a:t>
                      </a:r>
                      <a:endParaRPr lang="tr-TR" sz="12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750851414"/>
                  </a:ext>
                </a:extLst>
              </a:tr>
              <a:tr h="164492">
                <a:tc>
                  <a:txBody>
                    <a:bodyPr/>
                    <a:lstStyle/>
                    <a:p>
                      <a:pPr algn="ctr" fontAlgn="b"/>
                      <a:r>
                        <a:rPr lang="tr-TR" sz="1100" u="none" strike="noStrike" dirty="0">
                          <a:solidFill>
                            <a:schemeClr val="tx1"/>
                          </a:solidFill>
                          <a:effectLst/>
                        </a:rPr>
                        <a:t>2021</a:t>
                      </a:r>
                      <a:endParaRPr lang="tr-TR" sz="1100" b="0" i="0" u="none" strike="noStrike" dirty="0">
                        <a:solidFill>
                          <a:schemeClr val="tx1"/>
                        </a:solidFill>
                        <a:effectLst/>
                        <a:latin typeface="Calibri" panose="020F0502020204030204" pitchFamily="34" charset="0"/>
                      </a:endParaRPr>
                    </a:p>
                  </a:txBody>
                  <a:tcPr marL="9525" marR="9525" marT="9525" marB="0" anchor="b"/>
                </a:tc>
                <a:tc>
                  <a:txBody>
                    <a:bodyPr/>
                    <a:lstStyle/>
                    <a:p>
                      <a:pPr algn="ctr" fontAlgn="b"/>
                      <a:r>
                        <a:rPr lang="tr-TR" sz="1100" u="none" strike="noStrike" dirty="0">
                          <a:solidFill>
                            <a:schemeClr val="tx1"/>
                          </a:solidFill>
                          <a:effectLst/>
                        </a:rPr>
                        <a:t>22</a:t>
                      </a:r>
                      <a:endParaRPr lang="tr-TR" sz="1100" b="0" i="0" u="none" strike="noStrike" dirty="0">
                        <a:solidFill>
                          <a:schemeClr val="tx1"/>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38369841"/>
                  </a:ext>
                </a:extLst>
              </a:tr>
              <a:tr h="164492">
                <a:tc>
                  <a:txBody>
                    <a:bodyPr/>
                    <a:lstStyle/>
                    <a:p>
                      <a:pPr algn="ctr" fontAlgn="b"/>
                      <a:r>
                        <a:rPr lang="tr-TR" sz="1100" u="none" strike="noStrike" dirty="0">
                          <a:solidFill>
                            <a:schemeClr val="tx1"/>
                          </a:solidFill>
                          <a:effectLst/>
                        </a:rPr>
                        <a:t>2022</a:t>
                      </a:r>
                      <a:endParaRPr lang="tr-TR" sz="1100" b="0" i="0" u="none" strike="noStrike" dirty="0">
                        <a:solidFill>
                          <a:schemeClr val="tx1"/>
                        </a:solidFill>
                        <a:effectLst/>
                        <a:latin typeface="Calibri" panose="020F0502020204030204" pitchFamily="34" charset="0"/>
                      </a:endParaRPr>
                    </a:p>
                  </a:txBody>
                  <a:tcPr marL="9525" marR="9525" marT="9525" marB="0" anchor="b"/>
                </a:tc>
                <a:tc>
                  <a:txBody>
                    <a:bodyPr/>
                    <a:lstStyle/>
                    <a:p>
                      <a:pPr algn="ctr" fontAlgn="b"/>
                      <a:r>
                        <a:rPr lang="tr-TR" sz="1100" u="none" strike="noStrike" dirty="0">
                          <a:solidFill>
                            <a:schemeClr val="tx1"/>
                          </a:solidFill>
                          <a:effectLst/>
                        </a:rPr>
                        <a:t>21</a:t>
                      </a:r>
                      <a:endParaRPr lang="tr-TR" sz="1100" b="0" i="0" u="none" strike="noStrike" dirty="0">
                        <a:solidFill>
                          <a:schemeClr val="tx1"/>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72277160"/>
                  </a:ext>
                </a:extLst>
              </a:tr>
              <a:tr h="164492">
                <a:tc>
                  <a:txBody>
                    <a:bodyPr/>
                    <a:lstStyle/>
                    <a:p>
                      <a:pPr algn="ctr" fontAlgn="b"/>
                      <a:r>
                        <a:rPr lang="tr-TR" sz="1100" u="none" strike="noStrike" dirty="0">
                          <a:solidFill>
                            <a:schemeClr val="tx1"/>
                          </a:solidFill>
                          <a:effectLst/>
                        </a:rPr>
                        <a:t>2023</a:t>
                      </a:r>
                      <a:endParaRPr lang="tr-TR" sz="1100" b="0" i="0" u="none" strike="noStrike" dirty="0">
                        <a:solidFill>
                          <a:schemeClr val="tx1"/>
                        </a:solidFill>
                        <a:effectLst/>
                        <a:latin typeface="Calibri" panose="020F0502020204030204" pitchFamily="34" charset="0"/>
                      </a:endParaRPr>
                    </a:p>
                  </a:txBody>
                  <a:tcPr marL="9525" marR="9525" marT="9525" marB="0" anchor="b"/>
                </a:tc>
                <a:tc>
                  <a:txBody>
                    <a:bodyPr/>
                    <a:lstStyle/>
                    <a:p>
                      <a:pPr algn="ctr" fontAlgn="b"/>
                      <a:r>
                        <a:rPr lang="tr-TR" sz="1100" u="none" strike="noStrike" dirty="0">
                          <a:solidFill>
                            <a:schemeClr val="tx1"/>
                          </a:solidFill>
                          <a:effectLst/>
                        </a:rPr>
                        <a:t>21</a:t>
                      </a:r>
                      <a:endParaRPr lang="tr-TR" sz="1100" b="0" i="0" u="none" strike="noStrike" dirty="0">
                        <a:solidFill>
                          <a:schemeClr val="tx1"/>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16028039"/>
                  </a:ext>
                </a:extLst>
              </a:tr>
              <a:tr h="164492">
                <a:tc>
                  <a:txBody>
                    <a:bodyPr/>
                    <a:lstStyle/>
                    <a:p>
                      <a:pPr algn="ctr" fontAlgn="b"/>
                      <a:r>
                        <a:rPr lang="tr-TR" sz="1100" u="none" strike="noStrike" dirty="0">
                          <a:solidFill>
                            <a:schemeClr val="tx1"/>
                          </a:solidFill>
                          <a:effectLst/>
                        </a:rPr>
                        <a:t>2024</a:t>
                      </a:r>
                      <a:endParaRPr lang="tr-TR" sz="1100" b="0" i="0" u="none" strike="noStrike" dirty="0">
                        <a:solidFill>
                          <a:schemeClr val="tx1"/>
                        </a:solidFill>
                        <a:effectLst/>
                        <a:latin typeface="Calibri" panose="020F0502020204030204" pitchFamily="34" charset="0"/>
                      </a:endParaRPr>
                    </a:p>
                  </a:txBody>
                  <a:tcPr marL="9525" marR="9525" marT="9525" marB="0" anchor="b"/>
                </a:tc>
                <a:tc>
                  <a:txBody>
                    <a:bodyPr/>
                    <a:lstStyle/>
                    <a:p>
                      <a:pPr algn="ctr" fontAlgn="b"/>
                      <a:r>
                        <a:rPr lang="tr-TR" sz="1100" u="none" strike="noStrike" dirty="0">
                          <a:solidFill>
                            <a:schemeClr val="tx1"/>
                          </a:solidFill>
                          <a:effectLst/>
                        </a:rPr>
                        <a:t>27</a:t>
                      </a:r>
                      <a:endParaRPr lang="tr-TR" sz="1100" b="0" i="0" u="none" strike="noStrike" dirty="0">
                        <a:solidFill>
                          <a:schemeClr val="tx1"/>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27763079"/>
                  </a:ext>
                </a:extLst>
              </a:tr>
              <a:tr h="164492">
                <a:tc>
                  <a:txBody>
                    <a:bodyPr/>
                    <a:lstStyle/>
                    <a:p>
                      <a:pPr algn="ctr" fontAlgn="b"/>
                      <a:r>
                        <a:rPr lang="tr-TR" sz="1100" u="none" strike="noStrike" dirty="0">
                          <a:solidFill>
                            <a:schemeClr val="tx1"/>
                          </a:solidFill>
                          <a:effectLst/>
                        </a:rPr>
                        <a:t>2025</a:t>
                      </a:r>
                      <a:endParaRPr lang="tr-TR" sz="1100" b="0" i="0" u="none" strike="noStrike" dirty="0">
                        <a:solidFill>
                          <a:schemeClr val="tx1"/>
                        </a:solidFill>
                        <a:effectLst/>
                        <a:latin typeface="Calibri" panose="020F0502020204030204" pitchFamily="34" charset="0"/>
                      </a:endParaRPr>
                    </a:p>
                  </a:txBody>
                  <a:tcPr marL="9525" marR="9525" marT="9525" marB="0" anchor="b"/>
                </a:tc>
                <a:tc>
                  <a:txBody>
                    <a:bodyPr/>
                    <a:lstStyle/>
                    <a:p>
                      <a:pPr algn="ctr" fontAlgn="b"/>
                      <a:r>
                        <a:rPr lang="tr-TR" sz="1100" u="none" strike="noStrike" dirty="0">
                          <a:solidFill>
                            <a:schemeClr val="tx1"/>
                          </a:solidFill>
                          <a:effectLst/>
                        </a:rPr>
                        <a:t>27</a:t>
                      </a:r>
                      <a:endParaRPr lang="tr-TR" sz="1100" b="0" i="0" u="none" strike="noStrike" dirty="0">
                        <a:solidFill>
                          <a:schemeClr val="tx1"/>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87531469"/>
                  </a:ext>
                </a:extLst>
              </a:tr>
            </a:tbl>
          </a:graphicData>
        </a:graphic>
      </p:graphicFrame>
      <p:grpSp>
        <p:nvGrpSpPr>
          <p:cNvPr id="4" name="object 4">
            <a:extLst>
              <a:ext uri="{FF2B5EF4-FFF2-40B4-BE49-F238E27FC236}">
                <a16:creationId xmlns:a16="http://schemas.microsoft.com/office/drawing/2014/main" id="{44B8D724-0C8C-6F4B-C8B2-0686394879B7}"/>
              </a:ext>
            </a:extLst>
          </p:cNvPr>
          <p:cNvGrpSpPr/>
          <p:nvPr/>
        </p:nvGrpSpPr>
        <p:grpSpPr>
          <a:xfrm>
            <a:off x="769036" y="920159"/>
            <a:ext cx="1923830" cy="1473062"/>
            <a:chOff x="3584447" y="3240049"/>
            <a:chExt cx="3666744" cy="1770888"/>
          </a:xfrm>
        </p:grpSpPr>
        <p:pic>
          <p:nvPicPr>
            <p:cNvPr id="7" name="object 7">
              <a:extLst>
                <a:ext uri="{FF2B5EF4-FFF2-40B4-BE49-F238E27FC236}">
                  <a16:creationId xmlns:a16="http://schemas.microsoft.com/office/drawing/2014/main" id="{62970C7A-EB0D-0E7F-999F-89BA860AE0B9}"/>
                </a:ext>
              </a:extLst>
            </p:cNvPr>
            <p:cNvPicPr/>
            <p:nvPr/>
          </p:nvPicPr>
          <p:blipFill>
            <a:blip r:embed="rId2" cstate="print"/>
            <a:stretch>
              <a:fillRect/>
            </a:stretch>
          </p:blipFill>
          <p:spPr>
            <a:xfrm>
              <a:off x="3584447" y="3240049"/>
              <a:ext cx="3666744" cy="1770888"/>
            </a:xfrm>
            <a:prstGeom prst="rect">
              <a:avLst/>
            </a:prstGeom>
          </p:spPr>
        </p:pic>
        <p:pic>
          <p:nvPicPr>
            <p:cNvPr id="8" name="object 8">
              <a:extLst>
                <a:ext uri="{FF2B5EF4-FFF2-40B4-BE49-F238E27FC236}">
                  <a16:creationId xmlns:a16="http://schemas.microsoft.com/office/drawing/2014/main" id="{7F9197A8-E616-4D2B-742F-CD4A65A627DB}"/>
                </a:ext>
              </a:extLst>
            </p:cNvPr>
            <p:cNvPicPr/>
            <p:nvPr/>
          </p:nvPicPr>
          <p:blipFill>
            <a:blip r:embed="rId3" cstate="print"/>
            <a:stretch>
              <a:fillRect/>
            </a:stretch>
          </p:blipFill>
          <p:spPr>
            <a:xfrm>
              <a:off x="3779519" y="3435096"/>
              <a:ext cx="3096768" cy="1200912"/>
            </a:xfrm>
            <a:prstGeom prst="rect">
              <a:avLst/>
            </a:prstGeom>
          </p:spPr>
        </p:pic>
      </p:grpSp>
      <p:pic>
        <p:nvPicPr>
          <p:cNvPr id="9" name="object 6">
            <a:extLst>
              <a:ext uri="{FF2B5EF4-FFF2-40B4-BE49-F238E27FC236}">
                <a16:creationId xmlns:a16="http://schemas.microsoft.com/office/drawing/2014/main" id="{31AA6436-E215-3E53-1EEE-AE59B5A5CD8D}"/>
              </a:ext>
            </a:extLst>
          </p:cNvPr>
          <p:cNvPicPr/>
          <p:nvPr/>
        </p:nvPicPr>
        <p:blipFill>
          <a:blip r:embed="rId4" cstate="print"/>
          <a:stretch>
            <a:fillRect/>
          </a:stretch>
        </p:blipFill>
        <p:spPr>
          <a:xfrm>
            <a:off x="9593444" y="5089340"/>
            <a:ext cx="1607229" cy="1045963"/>
          </a:xfrm>
          <a:prstGeom prst="rect">
            <a:avLst/>
          </a:prstGeom>
        </p:spPr>
      </p:pic>
      <p:pic>
        <p:nvPicPr>
          <p:cNvPr id="12" name="Resim 11">
            <a:extLst>
              <a:ext uri="{FF2B5EF4-FFF2-40B4-BE49-F238E27FC236}">
                <a16:creationId xmlns:a16="http://schemas.microsoft.com/office/drawing/2014/main" id="{13163CD4-E513-226B-FBD6-12677FA9F1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44651" y="1019281"/>
            <a:ext cx="1775965" cy="1062066"/>
          </a:xfrm>
          <a:prstGeom prst="rect">
            <a:avLst/>
          </a:prstGeom>
        </p:spPr>
      </p:pic>
      <p:pic>
        <p:nvPicPr>
          <p:cNvPr id="14" name="Resim 13">
            <a:extLst>
              <a:ext uri="{FF2B5EF4-FFF2-40B4-BE49-F238E27FC236}">
                <a16:creationId xmlns:a16="http://schemas.microsoft.com/office/drawing/2014/main" id="{B6CD145D-9B98-C715-E433-F77B2D8493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5515" y="3250174"/>
            <a:ext cx="947737" cy="1204912"/>
          </a:xfrm>
          <a:prstGeom prst="rect">
            <a:avLst/>
          </a:prstGeom>
        </p:spPr>
      </p:pic>
      <p:pic>
        <p:nvPicPr>
          <p:cNvPr id="16" name="Resim 15">
            <a:extLst>
              <a:ext uri="{FF2B5EF4-FFF2-40B4-BE49-F238E27FC236}">
                <a16:creationId xmlns:a16="http://schemas.microsoft.com/office/drawing/2014/main" id="{D382C80E-071B-60D5-539D-0C560D3112B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1384" y="5222999"/>
            <a:ext cx="1607229" cy="951298"/>
          </a:xfrm>
          <a:prstGeom prst="rect">
            <a:avLst/>
          </a:prstGeom>
        </p:spPr>
      </p:pic>
      <p:pic>
        <p:nvPicPr>
          <p:cNvPr id="18" name="Resim 17">
            <a:extLst>
              <a:ext uri="{FF2B5EF4-FFF2-40B4-BE49-F238E27FC236}">
                <a16:creationId xmlns:a16="http://schemas.microsoft.com/office/drawing/2014/main" id="{DF452918-9EC6-4145-9E6F-842A8AB079D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0376" y="2393221"/>
            <a:ext cx="1581150" cy="561975"/>
          </a:xfrm>
          <a:prstGeom prst="rect">
            <a:avLst/>
          </a:prstGeom>
        </p:spPr>
      </p:pic>
      <p:sp>
        <p:nvSpPr>
          <p:cNvPr id="5" name="Metin kutusu 4">
            <a:extLst>
              <a:ext uri="{FF2B5EF4-FFF2-40B4-BE49-F238E27FC236}">
                <a16:creationId xmlns:a16="http://schemas.microsoft.com/office/drawing/2014/main" id="{EF3C98DA-FD43-BDB6-E474-3BC5CEC4AD2A}"/>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
        <p:nvSpPr>
          <p:cNvPr id="6" name="Metin kutusu 5">
            <a:extLst>
              <a:ext uri="{FF2B5EF4-FFF2-40B4-BE49-F238E27FC236}">
                <a16:creationId xmlns:a16="http://schemas.microsoft.com/office/drawing/2014/main" id="{8D9135D7-349D-846B-0550-02575B6E3CA6}"/>
              </a:ext>
            </a:extLst>
          </p:cNvPr>
          <p:cNvSpPr txBox="1"/>
          <p:nvPr/>
        </p:nvSpPr>
        <p:spPr>
          <a:xfrm>
            <a:off x="4639112" y="404812"/>
            <a:ext cx="2728632" cy="369332"/>
          </a:xfrm>
          <a:prstGeom prst="rect">
            <a:avLst/>
          </a:prstGeom>
          <a:noFill/>
        </p:spPr>
        <p:txBody>
          <a:bodyPr wrap="none" rtlCol="0">
            <a:spAutoFit/>
          </a:bodyPr>
          <a:lstStyle/>
          <a:p>
            <a:r>
              <a:rPr lang="tr-TR" dirty="0"/>
              <a:t>ABONELİKLER (2021-2025)</a:t>
            </a:r>
          </a:p>
        </p:txBody>
      </p:sp>
      <p:sp>
        <p:nvSpPr>
          <p:cNvPr id="11" name="Metin kutusu 10">
            <a:extLst>
              <a:ext uri="{FF2B5EF4-FFF2-40B4-BE49-F238E27FC236}">
                <a16:creationId xmlns:a16="http://schemas.microsoft.com/office/drawing/2014/main" id="{52074043-FB9B-D62D-3620-3947D9F5182D}"/>
              </a:ext>
            </a:extLst>
          </p:cNvPr>
          <p:cNvSpPr txBox="1"/>
          <p:nvPr/>
        </p:nvSpPr>
        <p:spPr>
          <a:xfrm>
            <a:off x="5027790" y="2393221"/>
            <a:ext cx="2471891" cy="369332"/>
          </a:xfrm>
          <a:prstGeom prst="rect">
            <a:avLst/>
          </a:prstGeom>
          <a:noFill/>
        </p:spPr>
        <p:txBody>
          <a:bodyPr wrap="square" rtlCol="0">
            <a:spAutoFit/>
          </a:bodyPr>
          <a:lstStyle/>
          <a:p>
            <a:r>
              <a:rPr lang="tr-TR" dirty="0"/>
              <a:t>3 İntihal programı dahil</a:t>
            </a:r>
          </a:p>
        </p:txBody>
      </p:sp>
      <p:graphicFrame>
        <p:nvGraphicFramePr>
          <p:cNvPr id="10" name="Grafik 9">
            <a:extLst>
              <a:ext uri="{FF2B5EF4-FFF2-40B4-BE49-F238E27FC236}">
                <a16:creationId xmlns:a16="http://schemas.microsoft.com/office/drawing/2014/main" id="{414A49CD-BA4D-FB34-D379-3F296A50C4C4}"/>
              </a:ext>
            </a:extLst>
          </p:cNvPr>
          <p:cNvGraphicFramePr>
            <a:graphicFrameLocks/>
          </p:cNvGraphicFramePr>
          <p:nvPr>
            <p:extLst>
              <p:ext uri="{D42A27DB-BD31-4B8C-83A1-F6EECF244321}">
                <p14:modId xmlns:p14="http://schemas.microsoft.com/office/powerpoint/2010/main" val="1937239539"/>
              </p:ext>
            </p:extLst>
          </p:nvPr>
        </p:nvGraphicFramePr>
        <p:xfrm>
          <a:off x="3810000" y="3093180"/>
          <a:ext cx="4572000" cy="2743200"/>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42844627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6">
            <a:extLst>
              <a:ext uri="{FF2B5EF4-FFF2-40B4-BE49-F238E27FC236}">
                <a16:creationId xmlns:a16="http://schemas.microsoft.com/office/drawing/2014/main" id="{12A029CB-89AD-9C47-E495-172897487980}"/>
              </a:ext>
            </a:extLst>
          </p:cNvPr>
          <p:cNvSpPr txBox="1"/>
          <p:nvPr/>
        </p:nvSpPr>
        <p:spPr>
          <a:xfrm>
            <a:off x="1190145" y="1230211"/>
            <a:ext cx="10621556" cy="1211614"/>
          </a:xfrm>
          <a:prstGeom prst="rect">
            <a:avLst/>
          </a:prstGeom>
        </p:spPr>
        <p:txBody>
          <a:bodyPr vert="horz" wrap="square" lIns="0" tIns="12700" rIns="0" bIns="0" rtlCol="0">
            <a:spAutoFit/>
          </a:bodyPr>
          <a:lstStyle/>
          <a:p>
            <a:pPr marL="12700" marR="476250" algn="ctr">
              <a:lnSpc>
                <a:spcPct val="120000"/>
              </a:lnSpc>
              <a:spcBef>
                <a:spcPts val="100"/>
              </a:spcBef>
            </a:pPr>
            <a:r>
              <a:rPr sz="1600" dirty="0">
                <a:latin typeface="Arial"/>
                <a:cs typeface="Arial"/>
              </a:rPr>
              <a:t>Gününde</a:t>
            </a:r>
            <a:r>
              <a:rPr sz="1600" spc="-35" dirty="0">
                <a:latin typeface="Arial"/>
                <a:cs typeface="Arial"/>
              </a:rPr>
              <a:t> </a:t>
            </a:r>
            <a:r>
              <a:rPr sz="1600" dirty="0">
                <a:latin typeface="Arial"/>
                <a:cs typeface="Arial"/>
              </a:rPr>
              <a:t>iade</a:t>
            </a:r>
            <a:r>
              <a:rPr sz="1600" spc="-50" dirty="0">
                <a:latin typeface="Arial"/>
                <a:cs typeface="Arial"/>
              </a:rPr>
              <a:t> </a:t>
            </a:r>
            <a:r>
              <a:rPr sz="1600" dirty="0">
                <a:latin typeface="Arial"/>
                <a:cs typeface="Arial"/>
              </a:rPr>
              <a:t>edilmeyen</a:t>
            </a:r>
            <a:r>
              <a:rPr sz="1600" spc="-30" dirty="0">
                <a:latin typeface="Arial"/>
                <a:cs typeface="Arial"/>
              </a:rPr>
              <a:t> </a:t>
            </a:r>
            <a:r>
              <a:rPr sz="1600" dirty="0">
                <a:latin typeface="Arial"/>
                <a:cs typeface="Arial"/>
              </a:rPr>
              <a:t>materyaller</a:t>
            </a:r>
            <a:r>
              <a:rPr sz="1600" spc="-25" dirty="0">
                <a:latin typeface="Arial"/>
                <a:cs typeface="Arial"/>
              </a:rPr>
              <a:t> </a:t>
            </a:r>
            <a:r>
              <a:rPr sz="1600" spc="-20" dirty="0">
                <a:latin typeface="Arial"/>
                <a:cs typeface="Arial"/>
              </a:rPr>
              <a:t>için </a:t>
            </a:r>
            <a:r>
              <a:rPr sz="1600" dirty="0">
                <a:latin typeface="Arial"/>
                <a:cs typeface="Arial"/>
              </a:rPr>
              <a:t>pos</a:t>
            </a:r>
            <a:r>
              <a:rPr sz="1600" spc="-40" dirty="0">
                <a:latin typeface="Arial"/>
                <a:cs typeface="Arial"/>
              </a:rPr>
              <a:t> </a:t>
            </a:r>
            <a:r>
              <a:rPr sz="1600" dirty="0">
                <a:latin typeface="Arial"/>
                <a:cs typeface="Arial"/>
              </a:rPr>
              <a:t>cihazından</a:t>
            </a:r>
            <a:r>
              <a:rPr sz="1600" spc="-45" dirty="0">
                <a:latin typeface="Arial"/>
                <a:cs typeface="Arial"/>
              </a:rPr>
              <a:t> </a:t>
            </a:r>
            <a:r>
              <a:rPr sz="1600" dirty="0">
                <a:latin typeface="Arial"/>
                <a:cs typeface="Arial"/>
              </a:rPr>
              <a:t>işlem</a:t>
            </a:r>
            <a:r>
              <a:rPr sz="1600" spc="-45" dirty="0">
                <a:latin typeface="Arial"/>
                <a:cs typeface="Arial"/>
              </a:rPr>
              <a:t> </a:t>
            </a:r>
            <a:r>
              <a:rPr sz="1600" dirty="0">
                <a:latin typeface="Arial"/>
                <a:cs typeface="Arial"/>
              </a:rPr>
              <a:t>yapılmış</a:t>
            </a:r>
            <a:r>
              <a:rPr sz="1600" spc="15" dirty="0">
                <a:latin typeface="Arial"/>
                <a:cs typeface="Arial"/>
              </a:rPr>
              <a:t> </a:t>
            </a:r>
            <a:r>
              <a:rPr sz="1600" dirty="0">
                <a:latin typeface="Arial"/>
                <a:cs typeface="Arial"/>
              </a:rPr>
              <a:t>ve</a:t>
            </a:r>
            <a:r>
              <a:rPr sz="1600" spc="-45" dirty="0">
                <a:latin typeface="Arial"/>
                <a:cs typeface="Arial"/>
              </a:rPr>
              <a:t> </a:t>
            </a:r>
            <a:r>
              <a:rPr sz="1600" spc="-25" dirty="0">
                <a:latin typeface="Arial"/>
                <a:cs typeface="Arial"/>
              </a:rPr>
              <a:t>dış </a:t>
            </a:r>
            <a:r>
              <a:rPr sz="1600" dirty="0">
                <a:latin typeface="Arial"/>
                <a:cs typeface="Arial"/>
              </a:rPr>
              <a:t>kullanıcılar</a:t>
            </a:r>
            <a:r>
              <a:rPr sz="1600" spc="-35" dirty="0">
                <a:latin typeface="Arial"/>
                <a:cs typeface="Arial"/>
              </a:rPr>
              <a:t> </a:t>
            </a:r>
            <a:r>
              <a:rPr sz="1600" dirty="0" err="1">
                <a:latin typeface="Arial"/>
                <a:cs typeface="Arial"/>
              </a:rPr>
              <a:t>için</a:t>
            </a:r>
            <a:r>
              <a:rPr sz="1600" spc="-60" dirty="0">
                <a:latin typeface="Arial"/>
                <a:cs typeface="Arial"/>
              </a:rPr>
              <a:t> </a:t>
            </a:r>
            <a:r>
              <a:rPr lang="tr-TR" sz="1600" spc="-60" dirty="0">
                <a:latin typeface="Arial"/>
                <a:cs typeface="Arial"/>
              </a:rPr>
              <a:t>82 adet </a:t>
            </a:r>
            <a:r>
              <a:rPr sz="1600" dirty="0" err="1">
                <a:latin typeface="Arial"/>
                <a:cs typeface="Arial"/>
              </a:rPr>
              <a:t>makbuz</a:t>
            </a:r>
            <a:r>
              <a:rPr lang="tr-TR" sz="1600" dirty="0">
                <a:latin typeface="Arial"/>
                <a:cs typeface="Arial"/>
              </a:rPr>
              <a:t> </a:t>
            </a:r>
            <a:r>
              <a:rPr sz="1600" spc="-10" dirty="0" err="1">
                <a:latin typeface="Arial"/>
                <a:cs typeface="Arial"/>
              </a:rPr>
              <a:t>kesilmiştir</a:t>
            </a:r>
            <a:r>
              <a:rPr sz="1600" spc="-10" dirty="0">
                <a:latin typeface="Arial"/>
                <a:cs typeface="Arial"/>
              </a:rPr>
              <a:t>.</a:t>
            </a:r>
            <a:endParaRPr sz="1600" dirty="0">
              <a:latin typeface="Arial"/>
              <a:cs typeface="Arial"/>
            </a:endParaRPr>
          </a:p>
          <a:p>
            <a:pPr algn="ctr">
              <a:lnSpc>
                <a:spcPct val="100000"/>
              </a:lnSpc>
              <a:spcBef>
                <a:spcPts val="850"/>
              </a:spcBef>
            </a:pPr>
            <a:endParaRPr sz="1600" dirty="0">
              <a:latin typeface="Arial"/>
              <a:cs typeface="Arial"/>
            </a:endParaRPr>
          </a:p>
          <a:p>
            <a:pPr marL="12700" marR="5080" algn="ctr">
              <a:lnSpc>
                <a:spcPct val="100000"/>
              </a:lnSpc>
            </a:pPr>
            <a:r>
              <a:rPr lang="tr-TR" sz="1600" dirty="0">
                <a:latin typeface="Arial"/>
                <a:cs typeface="Arial"/>
              </a:rPr>
              <a:t>2025 yılı için t</a:t>
            </a:r>
            <a:r>
              <a:rPr sz="1600" dirty="0" err="1">
                <a:latin typeface="Arial"/>
                <a:cs typeface="Arial"/>
              </a:rPr>
              <a:t>ahsil</a:t>
            </a:r>
            <a:r>
              <a:rPr sz="1600" spc="145" dirty="0">
                <a:latin typeface="Arial"/>
                <a:cs typeface="Arial"/>
              </a:rPr>
              <a:t> </a:t>
            </a:r>
            <a:r>
              <a:rPr sz="1600" dirty="0" err="1">
                <a:latin typeface="Arial"/>
                <a:cs typeface="Arial"/>
              </a:rPr>
              <a:t>edilen</a:t>
            </a:r>
            <a:r>
              <a:rPr lang="tr-TR" sz="1600" spc="140" dirty="0">
                <a:latin typeface="Arial"/>
                <a:cs typeface="Arial"/>
              </a:rPr>
              <a:t> 8.196,00</a:t>
            </a:r>
            <a:r>
              <a:rPr sz="1600" dirty="0">
                <a:latin typeface="Arial"/>
                <a:cs typeface="Arial"/>
              </a:rPr>
              <a:t>TL</a:t>
            </a:r>
            <a:r>
              <a:rPr sz="1600" spc="85" dirty="0">
                <a:latin typeface="Arial"/>
                <a:cs typeface="Arial"/>
              </a:rPr>
              <a:t> </a:t>
            </a:r>
            <a:r>
              <a:rPr sz="1600" dirty="0">
                <a:latin typeface="Arial"/>
                <a:cs typeface="Arial"/>
              </a:rPr>
              <a:t>Strateji</a:t>
            </a:r>
            <a:r>
              <a:rPr sz="1600" spc="150" dirty="0">
                <a:latin typeface="Arial"/>
                <a:cs typeface="Arial"/>
              </a:rPr>
              <a:t> </a:t>
            </a:r>
            <a:r>
              <a:rPr sz="1600" spc="-10" dirty="0">
                <a:latin typeface="Arial"/>
                <a:cs typeface="Arial"/>
              </a:rPr>
              <a:t>Geliştirme </a:t>
            </a:r>
            <a:r>
              <a:rPr sz="1600" dirty="0">
                <a:latin typeface="Arial"/>
                <a:cs typeface="Arial"/>
              </a:rPr>
              <a:t>Daire</a:t>
            </a:r>
            <a:r>
              <a:rPr sz="1600" spc="-55" dirty="0">
                <a:latin typeface="Arial"/>
                <a:cs typeface="Arial"/>
              </a:rPr>
              <a:t> </a:t>
            </a:r>
            <a:r>
              <a:rPr sz="1600" dirty="0">
                <a:latin typeface="Arial"/>
                <a:cs typeface="Arial"/>
              </a:rPr>
              <a:t>Başkanlığı</a:t>
            </a:r>
            <a:r>
              <a:rPr sz="1600" spc="-30" dirty="0">
                <a:latin typeface="Arial"/>
                <a:cs typeface="Arial"/>
              </a:rPr>
              <a:t> </a:t>
            </a:r>
            <a:r>
              <a:rPr sz="1600" dirty="0">
                <a:latin typeface="Arial"/>
                <a:cs typeface="Arial"/>
              </a:rPr>
              <a:t>hesabına</a:t>
            </a:r>
            <a:r>
              <a:rPr sz="1600" spc="-35" dirty="0">
                <a:latin typeface="Arial"/>
                <a:cs typeface="Arial"/>
              </a:rPr>
              <a:t> </a:t>
            </a:r>
            <a:r>
              <a:rPr sz="1600" spc="-10" dirty="0">
                <a:latin typeface="Arial"/>
                <a:cs typeface="Arial"/>
              </a:rPr>
              <a:t>yatırılmıştır.</a:t>
            </a:r>
            <a:endParaRPr sz="1600" dirty="0">
              <a:latin typeface="Arial"/>
              <a:cs typeface="Arial"/>
            </a:endParaRPr>
          </a:p>
        </p:txBody>
      </p:sp>
      <p:pic>
        <p:nvPicPr>
          <p:cNvPr id="3" name="object 7">
            <a:extLst>
              <a:ext uri="{FF2B5EF4-FFF2-40B4-BE49-F238E27FC236}">
                <a16:creationId xmlns:a16="http://schemas.microsoft.com/office/drawing/2014/main" id="{5A92ACEE-7405-A0DE-F765-A575D2FF3101}"/>
              </a:ext>
            </a:extLst>
          </p:cNvPr>
          <p:cNvPicPr/>
          <p:nvPr/>
        </p:nvPicPr>
        <p:blipFill>
          <a:blip r:embed="rId2" cstate="print"/>
          <a:stretch>
            <a:fillRect/>
          </a:stretch>
        </p:blipFill>
        <p:spPr>
          <a:xfrm>
            <a:off x="4183651" y="3246732"/>
            <a:ext cx="3542610" cy="2139000"/>
          </a:xfrm>
          <a:prstGeom prst="rect">
            <a:avLst/>
          </a:prstGeom>
        </p:spPr>
      </p:pic>
      <p:sp>
        <p:nvSpPr>
          <p:cNvPr id="4" name="Metin kutusu 3">
            <a:extLst>
              <a:ext uri="{FF2B5EF4-FFF2-40B4-BE49-F238E27FC236}">
                <a16:creationId xmlns:a16="http://schemas.microsoft.com/office/drawing/2014/main" id="{C42BE163-73E2-084C-FFA5-5095DAF20BC5}"/>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36006830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5">
            <a:extLst>
              <a:ext uri="{FF2B5EF4-FFF2-40B4-BE49-F238E27FC236}">
                <a16:creationId xmlns:a16="http://schemas.microsoft.com/office/drawing/2014/main" id="{D600D205-1164-9F97-F9B5-8B69FDC817BF}"/>
              </a:ext>
            </a:extLst>
          </p:cNvPr>
          <p:cNvSpPr txBox="1">
            <a:spLocks/>
          </p:cNvSpPr>
          <p:nvPr/>
        </p:nvSpPr>
        <p:spPr>
          <a:xfrm>
            <a:off x="3132331" y="371576"/>
            <a:ext cx="5743221" cy="463280"/>
          </a:xfrm>
          <a:prstGeom prst="rect">
            <a:avLst/>
          </a:prstGeom>
        </p:spPr>
        <p:txBody>
          <a:bodyPr vert="horz" wrap="square" lIns="0" tIns="184480" rIns="0" bIns="0" rtlCol="0">
            <a:sp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marL="1632585">
              <a:lnSpc>
                <a:spcPct val="100000"/>
              </a:lnSpc>
              <a:spcBef>
                <a:spcPts val="95"/>
              </a:spcBef>
            </a:pPr>
            <a:r>
              <a:rPr lang="tr-TR" sz="1800" b="1" spc="-65" dirty="0">
                <a:solidFill>
                  <a:schemeClr val="accent1"/>
                </a:solidFill>
                <a:latin typeface="Times New Roman" panose="02020603050405020304" pitchFamily="18" charset="0"/>
                <a:cs typeface="Times New Roman" panose="02020603050405020304" pitchFamily="18" charset="0"/>
              </a:rPr>
              <a:t>KATALOĞU</a:t>
            </a:r>
            <a:r>
              <a:rPr lang="tr-TR" sz="1800" b="1" spc="-110" dirty="0">
                <a:solidFill>
                  <a:schemeClr val="accent1"/>
                </a:solidFill>
                <a:latin typeface="Times New Roman" panose="02020603050405020304" pitchFamily="18" charset="0"/>
                <a:cs typeface="Times New Roman" panose="02020603050405020304" pitchFamily="18" charset="0"/>
              </a:rPr>
              <a:t> </a:t>
            </a:r>
            <a:r>
              <a:rPr lang="tr-TR" sz="1800" b="1" spc="-40" dirty="0">
                <a:solidFill>
                  <a:schemeClr val="accent1"/>
                </a:solidFill>
                <a:latin typeface="Times New Roman" panose="02020603050405020304" pitchFamily="18" charset="0"/>
                <a:cs typeface="Times New Roman" panose="02020603050405020304" pitchFamily="18" charset="0"/>
              </a:rPr>
              <a:t>YAPILAN</a:t>
            </a:r>
            <a:r>
              <a:rPr lang="tr-TR" sz="1800" b="1" spc="-110" dirty="0">
                <a:solidFill>
                  <a:schemeClr val="accent1"/>
                </a:solidFill>
                <a:latin typeface="Times New Roman" panose="02020603050405020304" pitchFamily="18" charset="0"/>
                <a:cs typeface="Times New Roman" panose="02020603050405020304" pitchFamily="18" charset="0"/>
              </a:rPr>
              <a:t> </a:t>
            </a:r>
            <a:r>
              <a:rPr lang="tr-TR" sz="1800" b="1" spc="-10" dirty="0">
                <a:solidFill>
                  <a:schemeClr val="accent1"/>
                </a:solidFill>
                <a:latin typeface="Times New Roman" panose="02020603050405020304" pitchFamily="18" charset="0"/>
                <a:cs typeface="Times New Roman" panose="02020603050405020304" pitchFamily="18" charset="0"/>
              </a:rPr>
              <a:t>KİTAPLAR</a:t>
            </a:r>
            <a:endParaRPr lang="tr-TR" sz="1800" b="1" dirty="0">
              <a:solidFill>
                <a:schemeClr val="accent1"/>
              </a:solidFill>
              <a:latin typeface="Times New Roman" panose="02020603050405020304" pitchFamily="18" charset="0"/>
              <a:cs typeface="Times New Roman" panose="02020603050405020304" pitchFamily="18" charset="0"/>
            </a:endParaRPr>
          </a:p>
        </p:txBody>
      </p:sp>
      <p:pic>
        <p:nvPicPr>
          <p:cNvPr id="3" name="object 6">
            <a:extLst>
              <a:ext uri="{FF2B5EF4-FFF2-40B4-BE49-F238E27FC236}">
                <a16:creationId xmlns:a16="http://schemas.microsoft.com/office/drawing/2014/main" id="{24E71DCD-BC7C-A814-EBB7-5E2454449822}"/>
              </a:ext>
            </a:extLst>
          </p:cNvPr>
          <p:cNvPicPr/>
          <p:nvPr/>
        </p:nvPicPr>
        <p:blipFill>
          <a:blip r:embed="rId2" cstate="print"/>
          <a:stretch>
            <a:fillRect/>
          </a:stretch>
        </p:blipFill>
        <p:spPr>
          <a:xfrm>
            <a:off x="2000556" y="1330237"/>
            <a:ext cx="8743950" cy="2936748"/>
          </a:xfrm>
          <a:prstGeom prst="rect">
            <a:avLst/>
          </a:prstGeom>
        </p:spPr>
      </p:pic>
      <p:sp>
        <p:nvSpPr>
          <p:cNvPr id="4" name="object 7">
            <a:extLst>
              <a:ext uri="{FF2B5EF4-FFF2-40B4-BE49-F238E27FC236}">
                <a16:creationId xmlns:a16="http://schemas.microsoft.com/office/drawing/2014/main" id="{5C2A736E-89D9-9D82-0E29-018EBEEF6493}"/>
              </a:ext>
            </a:extLst>
          </p:cNvPr>
          <p:cNvSpPr txBox="1"/>
          <p:nvPr/>
        </p:nvSpPr>
        <p:spPr>
          <a:xfrm>
            <a:off x="3060117" y="4637023"/>
            <a:ext cx="6624828" cy="1207510"/>
          </a:xfrm>
          <a:prstGeom prst="rect">
            <a:avLst/>
          </a:prstGeom>
        </p:spPr>
        <p:txBody>
          <a:bodyPr vert="horz" wrap="square" lIns="0" tIns="12700" rIns="0" bIns="0" rtlCol="0">
            <a:spAutoFit/>
          </a:bodyPr>
          <a:lstStyle/>
          <a:p>
            <a:pPr marL="12700" marR="5080" algn="ctr">
              <a:lnSpc>
                <a:spcPct val="120000"/>
              </a:lnSpc>
              <a:spcBef>
                <a:spcPts val="100"/>
              </a:spcBef>
            </a:pPr>
            <a:r>
              <a:rPr sz="1600" dirty="0">
                <a:latin typeface="Times New Roman"/>
                <a:cs typeface="Times New Roman"/>
              </a:rPr>
              <a:t>202</a:t>
            </a:r>
            <a:r>
              <a:rPr lang="tr-TR" sz="1600" dirty="0">
                <a:latin typeface="Times New Roman"/>
                <a:cs typeface="Times New Roman"/>
              </a:rPr>
              <a:t>5</a:t>
            </a:r>
            <a:r>
              <a:rPr sz="1600" spc="-50" dirty="0">
                <a:latin typeface="Times New Roman"/>
                <a:cs typeface="Times New Roman"/>
              </a:rPr>
              <a:t> </a:t>
            </a:r>
            <a:r>
              <a:rPr sz="1600" dirty="0">
                <a:latin typeface="Times New Roman"/>
                <a:cs typeface="Times New Roman"/>
              </a:rPr>
              <a:t>yılı</a:t>
            </a:r>
            <a:r>
              <a:rPr sz="1600" spc="-25" dirty="0">
                <a:latin typeface="Times New Roman"/>
                <a:cs typeface="Times New Roman"/>
              </a:rPr>
              <a:t> </a:t>
            </a:r>
            <a:r>
              <a:rPr sz="1600" dirty="0">
                <a:latin typeface="Times New Roman"/>
                <a:cs typeface="Times New Roman"/>
              </a:rPr>
              <a:t>içerisinde</a:t>
            </a:r>
            <a:r>
              <a:rPr sz="1600" spc="-5" dirty="0">
                <a:latin typeface="Times New Roman"/>
                <a:cs typeface="Times New Roman"/>
              </a:rPr>
              <a:t> </a:t>
            </a:r>
            <a:r>
              <a:rPr sz="1600" dirty="0" err="1">
                <a:latin typeface="Times New Roman"/>
                <a:cs typeface="Times New Roman"/>
              </a:rPr>
              <a:t>toplam</a:t>
            </a:r>
            <a:r>
              <a:rPr sz="1600" spc="-15" dirty="0">
                <a:latin typeface="Times New Roman"/>
                <a:cs typeface="Times New Roman"/>
              </a:rPr>
              <a:t> </a:t>
            </a:r>
            <a:r>
              <a:rPr lang="tr-TR" sz="1600" spc="-15" dirty="0">
                <a:latin typeface="Times New Roman"/>
                <a:cs typeface="Times New Roman"/>
              </a:rPr>
              <a:t>1359</a:t>
            </a:r>
            <a:r>
              <a:rPr sz="1600" spc="-50" dirty="0">
                <a:latin typeface="Times New Roman"/>
                <a:cs typeface="Times New Roman"/>
              </a:rPr>
              <a:t> </a:t>
            </a:r>
            <a:r>
              <a:rPr sz="1600" dirty="0">
                <a:latin typeface="Times New Roman"/>
                <a:cs typeface="Times New Roman"/>
              </a:rPr>
              <a:t>adet</a:t>
            </a:r>
            <a:r>
              <a:rPr sz="1600" spc="-35" dirty="0">
                <a:latin typeface="Times New Roman"/>
                <a:cs typeface="Times New Roman"/>
              </a:rPr>
              <a:t> </a:t>
            </a:r>
            <a:r>
              <a:rPr sz="1600" dirty="0">
                <a:latin typeface="Times New Roman"/>
                <a:cs typeface="Times New Roman"/>
              </a:rPr>
              <a:t>kitabın</a:t>
            </a:r>
            <a:r>
              <a:rPr sz="1600" spc="-25" dirty="0">
                <a:latin typeface="Times New Roman"/>
                <a:cs typeface="Times New Roman"/>
              </a:rPr>
              <a:t> </a:t>
            </a:r>
            <a:r>
              <a:rPr sz="1600" dirty="0">
                <a:latin typeface="Times New Roman"/>
                <a:cs typeface="Times New Roman"/>
              </a:rPr>
              <a:t>katalogu</a:t>
            </a:r>
            <a:r>
              <a:rPr sz="1600" spc="-40" dirty="0">
                <a:latin typeface="Times New Roman"/>
                <a:cs typeface="Times New Roman"/>
              </a:rPr>
              <a:t> </a:t>
            </a:r>
            <a:r>
              <a:rPr sz="1600" dirty="0" err="1">
                <a:latin typeface="Times New Roman"/>
                <a:cs typeface="Times New Roman"/>
              </a:rPr>
              <a:t>yapılmış</a:t>
            </a:r>
            <a:r>
              <a:rPr sz="1600" spc="10" dirty="0">
                <a:latin typeface="Times New Roman"/>
                <a:cs typeface="Times New Roman"/>
              </a:rPr>
              <a:t> </a:t>
            </a:r>
            <a:r>
              <a:rPr sz="1600" dirty="0" err="1">
                <a:latin typeface="Times New Roman"/>
                <a:cs typeface="Times New Roman"/>
              </a:rPr>
              <a:t>olup</a:t>
            </a:r>
            <a:r>
              <a:rPr lang="tr-TR" sz="1600" dirty="0">
                <a:latin typeface="Times New Roman"/>
                <a:cs typeface="Times New Roman"/>
              </a:rPr>
              <a:t>;</a:t>
            </a:r>
            <a:r>
              <a:rPr sz="1600" spc="340" dirty="0">
                <a:latin typeface="Times New Roman"/>
                <a:cs typeface="Times New Roman"/>
              </a:rPr>
              <a:t> </a:t>
            </a:r>
            <a:r>
              <a:rPr lang="tr-TR" sz="1600" spc="-10" dirty="0">
                <a:latin typeface="Times New Roman"/>
                <a:cs typeface="Times New Roman"/>
              </a:rPr>
              <a:t>1757</a:t>
            </a:r>
            <a:r>
              <a:rPr sz="1600" spc="-10" dirty="0">
                <a:latin typeface="Times New Roman"/>
                <a:cs typeface="Times New Roman"/>
              </a:rPr>
              <a:t> </a:t>
            </a:r>
            <a:r>
              <a:rPr sz="1600" dirty="0">
                <a:latin typeface="Times New Roman"/>
                <a:cs typeface="Times New Roman"/>
              </a:rPr>
              <a:t>adet</a:t>
            </a:r>
            <a:r>
              <a:rPr sz="1600" spc="-40" dirty="0">
                <a:latin typeface="Times New Roman"/>
                <a:cs typeface="Times New Roman"/>
              </a:rPr>
              <a:t> </a:t>
            </a:r>
            <a:r>
              <a:rPr sz="1600" dirty="0">
                <a:latin typeface="Times New Roman"/>
                <a:cs typeface="Times New Roman"/>
              </a:rPr>
              <a:t>kitabın</a:t>
            </a:r>
            <a:r>
              <a:rPr sz="1600" spc="-40" dirty="0">
                <a:latin typeface="Times New Roman"/>
                <a:cs typeface="Times New Roman"/>
              </a:rPr>
              <a:t> </a:t>
            </a:r>
            <a:r>
              <a:rPr sz="1600" dirty="0">
                <a:latin typeface="Times New Roman"/>
                <a:cs typeface="Times New Roman"/>
              </a:rPr>
              <a:t>katalog</a:t>
            </a:r>
            <a:r>
              <a:rPr sz="1600" spc="-30" dirty="0">
                <a:latin typeface="Times New Roman"/>
                <a:cs typeface="Times New Roman"/>
              </a:rPr>
              <a:t> </a:t>
            </a:r>
            <a:r>
              <a:rPr sz="1600" dirty="0">
                <a:latin typeface="Times New Roman"/>
                <a:cs typeface="Times New Roman"/>
              </a:rPr>
              <a:t>bilgileri</a:t>
            </a:r>
            <a:r>
              <a:rPr sz="1600" spc="-25" dirty="0">
                <a:latin typeface="Times New Roman"/>
                <a:cs typeface="Times New Roman"/>
              </a:rPr>
              <a:t> </a:t>
            </a:r>
            <a:r>
              <a:rPr sz="1600" spc="-10" dirty="0" err="1">
                <a:latin typeface="Times New Roman"/>
                <a:cs typeface="Times New Roman"/>
              </a:rPr>
              <a:t>düzeltilmiştir</a:t>
            </a:r>
            <a:r>
              <a:rPr sz="1600" spc="-10" dirty="0">
                <a:latin typeface="Times New Roman"/>
                <a:cs typeface="Times New Roman"/>
              </a:rPr>
              <a:t>.</a:t>
            </a:r>
            <a:r>
              <a:rPr lang="tr-TR" sz="1600" spc="-10" dirty="0">
                <a:latin typeface="Times New Roman"/>
                <a:cs typeface="Times New Roman"/>
              </a:rPr>
              <a:t> </a:t>
            </a:r>
            <a:r>
              <a:rPr lang="tr-TR" sz="1600" dirty="0">
                <a:latin typeface="Times New Roman"/>
                <a:cs typeface="Times New Roman"/>
              </a:rPr>
              <a:t>Toplamda şu ana kadar 124.613 kitabın 119.316 adedin katalog işlemleri bitmiştir.</a:t>
            </a:r>
          </a:p>
          <a:p>
            <a:pPr marL="12700" marR="5080" algn="ctr">
              <a:lnSpc>
                <a:spcPct val="120000"/>
              </a:lnSpc>
              <a:spcBef>
                <a:spcPts val="100"/>
              </a:spcBef>
            </a:pPr>
            <a:endParaRPr sz="1600" dirty="0">
              <a:latin typeface="Times New Roman"/>
              <a:cs typeface="Times New Roman"/>
            </a:endParaRPr>
          </a:p>
        </p:txBody>
      </p:sp>
      <p:sp>
        <p:nvSpPr>
          <p:cNvPr id="5" name="Metin kutusu 4">
            <a:extLst>
              <a:ext uri="{FF2B5EF4-FFF2-40B4-BE49-F238E27FC236}">
                <a16:creationId xmlns:a16="http://schemas.microsoft.com/office/drawing/2014/main" id="{FB1DE6A7-5782-7E04-0663-6D85FE6B8D75}"/>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42932761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45E6A264-ED8F-4D7E-C7AB-F6FB5A3E374E}"/>
              </a:ext>
            </a:extLst>
          </p:cNvPr>
          <p:cNvGraphicFramePr>
            <a:graphicFrameLocks noGrp="1"/>
          </p:cNvGraphicFramePr>
          <p:nvPr>
            <p:extLst>
              <p:ext uri="{D42A27DB-BD31-4B8C-83A1-F6EECF244321}">
                <p14:modId xmlns:p14="http://schemas.microsoft.com/office/powerpoint/2010/main" val="3220910806"/>
              </p:ext>
            </p:extLst>
          </p:nvPr>
        </p:nvGraphicFramePr>
        <p:xfrm>
          <a:off x="855677" y="443441"/>
          <a:ext cx="11079147" cy="2494280"/>
        </p:xfrm>
        <a:graphic>
          <a:graphicData uri="http://schemas.openxmlformats.org/drawingml/2006/table">
            <a:tbl>
              <a:tblPr firstRow="1" bandRow="1">
                <a:tableStyleId>{5C22544A-7EE6-4342-B048-85BDC9FD1C3A}</a:tableStyleId>
              </a:tblPr>
              <a:tblGrid>
                <a:gridCol w="3671565">
                  <a:extLst>
                    <a:ext uri="{9D8B030D-6E8A-4147-A177-3AD203B41FA5}">
                      <a16:colId xmlns:a16="http://schemas.microsoft.com/office/drawing/2014/main" val="120117967"/>
                    </a:ext>
                  </a:extLst>
                </a:gridCol>
                <a:gridCol w="3703791">
                  <a:extLst>
                    <a:ext uri="{9D8B030D-6E8A-4147-A177-3AD203B41FA5}">
                      <a16:colId xmlns:a16="http://schemas.microsoft.com/office/drawing/2014/main" val="103435452"/>
                    </a:ext>
                  </a:extLst>
                </a:gridCol>
                <a:gridCol w="3703791">
                  <a:extLst>
                    <a:ext uri="{9D8B030D-6E8A-4147-A177-3AD203B41FA5}">
                      <a16:colId xmlns:a16="http://schemas.microsoft.com/office/drawing/2014/main" val="2766484031"/>
                    </a:ext>
                  </a:extLst>
                </a:gridCol>
              </a:tblGrid>
              <a:tr h="370840">
                <a:tc>
                  <a:txBody>
                    <a:bodyPr/>
                    <a:lstStyle/>
                    <a:p>
                      <a:r>
                        <a:rPr lang="tr-TR" dirty="0"/>
                        <a:t>YILLAR</a:t>
                      </a:r>
                    </a:p>
                  </a:txBody>
                  <a:tcPr/>
                </a:tc>
                <a:tc>
                  <a:txBody>
                    <a:bodyPr/>
                    <a:lstStyle/>
                    <a:p>
                      <a:r>
                        <a:rPr lang="tr-TR" dirty="0"/>
                        <a:t>KATALOĞLANAN KİTAP SAYISI </a:t>
                      </a:r>
                    </a:p>
                  </a:txBody>
                  <a:tcPr/>
                </a:tc>
                <a:tc>
                  <a:txBody>
                    <a:bodyPr/>
                    <a:lstStyle/>
                    <a:p>
                      <a:pPr algn="ctr"/>
                      <a:r>
                        <a:rPr lang="tr-TR" dirty="0"/>
                        <a:t>TOPLAM KATALOGLANAN KİTAP SAYISI</a:t>
                      </a:r>
                    </a:p>
                  </a:txBody>
                  <a:tcPr/>
                </a:tc>
                <a:extLst>
                  <a:ext uri="{0D108BD9-81ED-4DB2-BD59-A6C34878D82A}">
                    <a16:rowId xmlns:a16="http://schemas.microsoft.com/office/drawing/2014/main" val="1401099818"/>
                  </a:ext>
                </a:extLst>
              </a:tr>
              <a:tr h="370840">
                <a:tc>
                  <a:txBody>
                    <a:bodyPr/>
                    <a:lstStyle/>
                    <a:p>
                      <a:r>
                        <a:rPr lang="tr-TR" dirty="0"/>
                        <a:t>2021</a:t>
                      </a:r>
                    </a:p>
                  </a:txBody>
                  <a:tcPr>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r>
                        <a:rPr lang="tr-TR" dirty="0"/>
                        <a:t>1.152</a:t>
                      </a:r>
                    </a:p>
                  </a:txBody>
                  <a:tcPr>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r>
                        <a:rPr lang="tr-TR" dirty="0"/>
                        <a:t>114.412</a:t>
                      </a:r>
                    </a:p>
                  </a:txBody>
                  <a:tcPr>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774518436"/>
                  </a:ext>
                </a:extLst>
              </a:tr>
              <a:tr h="370840">
                <a:tc>
                  <a:txBody>
                    <a:bodyPr/>
                    <a:lstStyle/>
                    <a:p>
                      <a:r>
                        <a:rPr lang="tr-TR" dirty="0"/>
                        <a:t>2022</a:t>
                      </a:r>
                    </a:p>
                  </a:txBody>
                  <a:tcPr>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r>
                        <a:rPr lang="tr-TR" dirty="0"/>
                        <a:t>1.683</a:t>
                      </a:r>
                    </a:p>
                  </a:txBody>
                  <a:tcPr>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r>
                        <a:rPr lang="tr-TR" dirty="0"/>
                        <a:t>116.095</a:t>
                      </a:r>
                    </a:p>
                  </a:txBody>
                  <a:tcPr>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436485855"/>
                  </a:ext>
                </a:extLst>
              </a:tr>
              <a:tr h="370840">
                <a:tc>
                  <a:txBody>
                    <a:bodyPr/>
                    <a:lstStyle/>
                    <a:p>
                      <a:r>
                        <a:rPr lang="tr-TR" dirty="0"/>
                        <a:t>2023</a:t>
                      </a:r>
                    </a:p>
                  </a:txBody>
                  <a:tcPr>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r>
                        <a:rPr lang="tr-TR" dirty="0"/>
                        <a:t>661</a:t>
                      </a:r>
                    </a:p>
                  </a:txBody>
                  <a:tcPr>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r>
                        <a:rPr lang="tr-TR" dirty="0"/>
                        <a:t>116.401</a:t>
                      </a:r>
                    </a:p>
                  </a:txBody>
                  <a:tcPr>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379327375"/>
                  </a:ext>
                </a:extLst>
              </a:tr>
              <a:tr h="370840">
                <a:tc>
                  <a:txBody>
                    <a:bodyPr/>
                    <a:lstStyle/>
                    <a:p>
                      <a:r>
                        <a:rPr lang="tr-TR" dirty="0"/>
                        <a:t>2024</a:t>
                      </a:r>
                    </a:p>
                  </a:txBody>
                  <a:tcPr>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r>
                        <a:rPr lang="tr-TR" dirty="0"/>
                        <a:t>2124</a:t>
                      </a:r>
                    </a:p>
                  </a:txBody>
                  <a:tcPr>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r>
                        <a:rPr lang="tr-TR" dirty="0"/>
                        <a:t>118.525</a:t>
                      </a:r>
                    </a:p>
                  </a:txBody>
                  <a:tcPr>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436789745"/>
                  </a:ext>
                </a:extLst>
              </a:tr>
              <a:tr h="370840">
                <a:tc>
                  <a:txBody>
                    <a:bodyPr/>
                    <a:lstStyle/>
                    <a:p>
                      <a:r>
                        <a:rPr lang="tr-TR" dirty="0"/>
                        <a:t>2025</a:t>
                      </a:r>
                    </a:p>
                  </a:txBody>
                  <a:tcPr>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r>
                        <a:rPr lang="tr-TR" dirty="0"/>
                        <a:t>1359</a:t>
                      </a:r>
                    </a:p>
                  </a:txBody>
                  <a:tcPr>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r>
                        <a:rPr lang="tr-TR" dirty="0"/>
                        <a:t>119.316 </a:t>
                      </a:r>
                      <a:r>
                        <a:rPr lang="tr-TR" sz="1400" dirty="0"/>
                        <a:t>(568 adet kitabın düşümü yapıldı)</a:t>
                      </a:r>
                    </a:p>
                  </a:txBody>
                  <a:tcPr>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384037145"/>
                  </a:ext>
                </a:extLst>
              </a:tr>
            </a:tbl>
          </a:graphicData>
        </a:graphic>
      </p:graphicFrame>
      <p:sp>
        <p:nvSpPr>
          <p:cNvPr id="11" name="Metin kutusu 10">
            <a:extLst>
              <a:ext uri="{FF2B5EF4-FFF2-40B4-BE49-F238E27FC236}">
                <a16:creationId xmlns:a16="http://schemas.microsoft.com/office/drawing/2014/main" id="{89AA0FDE-1665-F606-8E90-884E4128FFFB}"/>
              </a:ext>
            </a:extLst>
          </p:cNvPr>
          <p:cNvSpPr txBox="1"/>
          <p:nvPr/>
        </p:nvSpPr>
        <p:spPr>
          <a:xfrm>
            <a:off x="8822467" y="5389506"/>
            <a:ext cx="3176587" cy="1089529"/>
          </a:xfrm>
          <a:prstGeom prst="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p:spPr>
        <p:txBody>
          <a:bodyPr wrap="square">
            <a:spAutoFit/>
          </a:bodyPr>
          <a:lstStyle/>
          <a:p>
            <a:pPr marL="12700" marR="5080" algn="ctr">
              <a:lnSpc>
                <a:spcPct val="120000"/>
              </a:lnSpc>
              <a:spcBef>
                <a:spcPts val="100"/>
              </a:spcBef>
            </a:pPr>
            <a:r>
              <a:rPr lang="tr-TR" sz="1800" dirty="0">
                <a:solidFill>
                  <a:srgbClr val="C00000"/>
                </a:solidFill>
                <a:latin typeface="Times New Roman"/>
                <a:cs typeface="Times New Roman"/>
              </a:rPr>
              <a:t>Toplamda şuana kadar 124.613 kitabın 119.316 adedinin katalog işlemleri bitmiştir.</a:t>
            </a:r>
          </a:p>
        </p:txBody>
      </p:sp>
      <p:sp>
        <p:nvSpPr>
          <p:cNvPr id="3" name="Metin kutusu 2">
            <a:extLst>
              <a:ext uri="{FF2B5EF4-FFF2-40B4-BE49-F238E27FC236}">
                <a16:creationId xmlns:a16="http://schemas.microsoft.com/office/drawing/2014/main" id="{68ECC47E-4A5F-1A2A-6996-C72835666D5C}"/>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graphicFrame>
        <p:nvGraphicFramePr>
          <p:cNvPr id="5" name="Grafik 4">
            <a:extLst>
              <a:ext uri="{FF2B5EF4-FFF2-40B4-BE49-F238E27FC236}">
                <a16:creationId xmlns:a16="http://schemas.microsoft.com/office/drawing/2014/main" id="{17DBA55C-5D06-9FDE-FFAB-E1C2987E0401}"/>
              </a:ext>
            </a:extLst>
          </p:cNvPr>
          <p:cNvGraphicFramePr>
            <a:graphicFrameLocks/>
          </p:cNvGraphicFramePr>
          <p:nvPr>
            <p:extLst>
              <p:ext uri="{D42A27DB-BD31-4B8C-83A1-F6EECF244321}">
                <p14:modId xmlns:p14="http://schemas.microsoft.com/office/powerpoint/2010/main" val="349498623"/>
              </p:ext>
            </p:extLst>
          </p:nvPr>
        </p:nvGraphicFramePr>
        <p:xfrm>
          <a:off x="3885501" y="342900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364010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4">
            <a:extLst>
              <a:ext uri="{FF2B5EF4-FFF2-40B4-BE49-F238E27FC236}">
                <a16:creationId xmlns:a16="http://schemas.microsoft.com/office/drawing/2014/main" id="{BFC4771A-706D-5A4D-7341-9A2C0846677D}"/>
              </a:ext>
            </a:extLst>
          </p:cNvPr>
          <p:cNvPicPr/>
          <p:nvPr/>
        </p:nvPicPr>
        <p:blipFill>
          <a:blip r:embed="rId2" cstate="print"/>
          <a:stretch>
            <a:fillRect/>
          </a:stretch>
        </p:blipFill>
        <p:spPr>
          <a:xfrm>
            <a:off x="1048625" y="1097575"/>
            <a:ext cx="6885700" cy="5150826"/>
          </a:xfrm>
          <a:prstGeom prst="rect">
            <a:avLst/>
          </a:prstGeom>
        </p:spPr>
      </p:pic>
      <p:sp>
        <p:nvSpPr>
          <p:cNvPr id="19" name="Metin kutusu 18">
            <a:extLst>
              <a:ext uri="{FF2B5EF4-FFF2-40B4-BE49-F238E27FC236}">
                <a16:creationId xmlns:a16="http://schemas.microsoft.com/office/drawing/2014/main" id="{AEE7DE4D-206D-E114-B91F-A62D38C6B0F2}"/>
              </a:ext>
            </a:extLst>
          </p:cNvPr>
          <p:cNvSpPr txBox="1"/>
          <p:nvPr/>
        </p:nvSpPr>
        <p:spPr>
          <a:xfrm>
            <a:off x="-822122" y="548787"/>
            <a:ext cx="10528183" cy="369332"/>
          </a:xfrm>
          <a:prstGeom prst="rect">
            <a:avLst/>
          </a:prstGeom>
          <a:noFill/>
        </p:spPr>
        <p:txBody>
          <a:bodyPr wrap="square">
            <a:spAutoFit/>
          </a:bodyPr>
          <a:lstStyle/>
          <a:p>
            <a:pPr marL="4020185">
              <a:lnSpc>
                <a:spcPct val="100000"/>
              </a:lnSpc>
              <a:spcBef>
                <a:spcPts val="580"/>
              </a:spcBef>
            </a:pPr>
            <a:r>
              <a:rPr lang="tr-TR" b="1" spc="-10" dirty="0">
                <a:solidFill>
                  <a:schemeClr val="accent1"/>
                </a:solidFill>
                <a:latin typeface="Times New Roman" panose="02020603050405020304" pitchFamily="18" charset="0"/>
                <a:cs typeface="Times New Roman" panose="02020603050405020304" pitchFamily="18" charset="0"/>
              </a:rPr>
              <a:t>KATALOĞLAMA SONRASI YAPILAN İŞ VE İŞLEMLER</a:t>
            </a:r>
          </a:p>
        </p:txBody>
      </p:sp>
      <p:sp>
        <p:nvSpPr>
          <p:cNvPr id="4" name="Metin kutusu 3">
            <a:extLst>
              <a:ext uri="{FF2B5EF4-FFF2-40B4-BE49-F238E27FC236}">
                <a16:creationId xmlns:a16="http://schemas.microsoft.com/office/drawing/2014/main" id="{795ED7DA-104F-9A18-6491-D12647B3BAEA}"/>
              </a:ext>
            </a:extLst>
          </p:cNvPr>
          <p:cNvSpPr txBox="1"/>
          <p:nvPr/>
        </p:nvSpPr>
        <p:spPr>
          <a:xfrm>
            <a:off x="8508708" y="3019425"/>
            <a:ext cx="3378492" cy="830997"/>
          </a:xfrm>
          <a:prstGeom prst="rect">
            <a:avLst/>
          </a:prstGeom>
          <a:noFill/>
        </p:spPr>
        <p:txBody>
          <a:bodyPr wrap="square" rtlCol="0">
            <a:spAutoFit/>
          </a:bodyPr>
          <a:lstStyle/>
          <a:p>
            <a:r>
              <a:rPr lang="tr-TR" sz="1600" dirty="0">
                <a:latin typeface="Times New Roman" panose="02020603050405020304" pitchFamily="18" charset="0"/>
                <a:cs typeface="Times New Roman" panose="02020603050405020304" pitchFamily="18" charset="0"/>
              </a:rPr>
              <a:t>1.359 kitabın kataloglama, sınıflama, etiketleme, mühürleme ve güvenlik işlemleri ayrı ayrı yapılmıştır.</a:t>
            </a:r>
          </a:p>
        </p:txBody>
      </p:sp>
      <p:sp>
        <p:nvSpPr>
          <p:cNvPr id="3" name="Metin kutusu 2">
            <a:extLst>
              <a:ext uri="{FF2B5EF4-FFF2-40B4-BE49-F238E27FC236}">
                <a16:creationId xmlns:a16="http://schemas.microsoft.com/office/drawing/2014/main" id="{44704684-D9F1-B042-E431-4D3BE1B1DCBF}"/>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12094062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2AE7FC5D-1785-D1A7-8D31-8A63D6032F07}"/>
              </a:ext>
            </a:extLst>
          </p:cNvPr>
          <p:cNvSpPr txBox="1">
            <a:spLocks/>
          </p:cNvSpPr>
          <p:nvPr/>
        </p:nvSpPr>
        <p:spPr>
          <a:xfrm>
            <a:off x="2722288" y="1152525"/>
            <a:ext cx="6917055" cy="579646"/>
          </a:xfrm>
          <a:prstGeom prst="rect">
            <a:avLst/>
          </a:prstGeom>
        </p:spPr>
        <p:txBody>
          <a:bodyPr vert="horz" wrap="square" lIns="0" tIns="12700" rIns="0" bIns="0" rtlCol="0">
            <a:sp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marL="12700" marR="5080" algn="ctr">
              <a:lnSpc>
                <a:spcPct val="100000"/>
              </a:lnSpc>
              <a:spcBef>
                <a:spcPts val="100"/>
              </a:spcBef>
            </a:pPr>
            <a:r>
              <a:rPr lang="tr-TR" sz="1800" b="1" dirty="0">
                <a:solidFill>
                  <a:schemeClr val="accent1"/>
                </a:solidFill>
                <a:latin typeface="Times New Roman" panose="02020603050405020304" pitchFamily="18" charset="0"/>
                <a:cs typeface="Times New Roman" panose="02020603050405020304" pitchFamily="18" charset="0"/>
              </a:rPr>
              <a:t>MERKEZ,</a:t>
            </a:r>
            <a:r>
              <a:rPr lang="tr-TR" sz="1800" b="1" spc="-30" dirty="0">
                <a:solidFill>
                  <a:schemeClr val="accent1"/>
                </a:solidFill>
                <a:latin typeface="Times New Roman" panose="02020603050405020304" pitchFamily="18" charset="0"/>
                <a:cs typeface="Times New Roman" panose="02020603050405020304" pitchFamily="18" charset="0"/>
              </a:rPr>
              <a:t> </a:t>
            </a:r>
            <a:r>
              <a:rPr lang="tr-TR" sz="1800" b="1" spc="-70" dirty="0">
                <a:solidFill>
                  <a:schemeClr val="accent1"/>
                </a:solidFill>
                <a:latin typeface="Times New Roman" panose="02020603050405020304" pitchFamily="18" charset="0"/>
                <a:cs typeface="Times New Roman" panose="02020603050405020304" pitchFamily="18" charset="0"/>
              </a:rPr>
              <a:t>FAKÜLTE</a:t>
            </a:r>
            <a:r>
              <a:rPr lang="tr-TR" sz="1800" b="1" spc="-80" dirty="0">
                <a:solidFill>
                  <a:schemeClr val="accent1"/>
                </a:solidFill>
                <a:latin typeface="Times New Roman" panose="02020603050405020304" pitchFamily="18" charset="0"/>
                <a:cs typeface="Times New Roman" panose="02020603050405020304" pitchFamily="18" charset="0"/>
              </a:rPr>
              <a:t> </a:t>
            </a:r>
            <a:r>
              <a:rPr lang="tr-TR" sz="1800" b="1" dirty="0">
                <a:solidFill>
                  <a:schemeClr val="accent1"/>
                </a:solidFill>
                <a:latin typeface="Times New Roman" panose="02020603050405020304" pitchFamily="18" charset="0"/>
                <a:cs typeface="Times New Roman" panose="02020603050405020304" pitchFamily="18" charset="0"/>
              </a:rPr>
              <a:t>VE</a:t>
            </a:r>
            <a:r>
              <a:rPr lang="tr-TR" sz="1800" b="1" spc="-35" dirty="0">
                <a:solidFill>
                  <a:schemeClr val="accent1"/>
                </a:solidFill>
                <a:latin typeface="Times New Roman" panose="02020603050405020304" pitchFamily="18" charset="0"/>
                <a:cs typeface="Times New Roman" panose="02020603050405020304" pitchFamily="18" charset="0"/>
              </a:rPr>
              <a:t> </a:t>
            </a:r>
            <a:r>
              <a:rPr lang="tr-TR" sz="1800" b="1" dirty="0">
                <a:solidFill>
                  <a:schemeClr val="accent1"/>
                </a:solidFill>
                <a:latin typeface="Times New Roman" panose="02020603050405020304" pitchFamily="18" charset="0"/>
                <a:cs typeface="Times New Roman" panose="02020603050405020304" pitchFamily="18" charset="0"/>
              </a:rPr>
              <a:t>İLÇE</a:t>
            </a:r>
            <a:r>
              <a:rPr lang="tr-TR" sz="1800" b="1" spc="-50" dirty="0">
                <a:solidFill>
                  <a:schemeClr val="accent1"/>
                </a:solidFill>
                <a:latin typeface="Times New Roman" panose="02020603050405020304" pitchFamily="18" charset="0"/>
                <a:cs typeface="Times New Roman" panose="02020603050405020304" pitchFamily="18" charset="0"/>
              </a:rPr>
              <a:t> </a:t>
            </a:r>
            <a:r>
              <a:rPr lang="tr-TR" sz="1800" b="1" spc="-10" dirty="0">
                <a:solidFill>
                  <a:schemeClr val="accent1"/>
                </a:solidFill>
                <a:latin typeface="Times New Roman" panose="02020603050405020304" pitchFamily="18" charset="0"/>
                <a:cs typeface="Times New Roman" panose="02020603050405020304" pitchFamily="18" charset="0"/>
              </a:rPr>
              <a:t>KÜTÜPHANELER </a:t>
            </a:r>
          </a:p>
          <a:p>
            <a:pPr marL="12700" marR="5080" algn="ctr">
              <a:lnSpc>
                <a:spcPct val="100000"/>
              </a:lnSpc>
              <a:spcBef>
                <a:spcPts val="100"/>
              </a:spcBef>
            </a:pPr>
            <a:r>
              <a:rPr lang="tr-TR" sz="1800" b="1" spc="-10" dirty="0">
                <a:solidFill>
                  <a:schemeClr val="accent1"/>
                </a:solidFill>
                <a:latin typeface="Times New Roman" panose="02020603050405020304" pitchFamily="18" charset="0"/>
                <a:cs typeface="Times New Roman" panose="02020603050405020304" pitchFamily="18" charset="0"/>
              </a:rPr>
              <a:t>BASILI</a:t>
            </a:r>
            <a:r>
              <a:rPr lang="tr-TR" sz="1800" b="1" spc="-110" dirty="0">
                <a:solidFill>
                  <a:schemeClr val="accent1"/>
                </a:solidFill>
                <a:latin typeface="Times New Roman" panose="02020603050405020304" pitchFamily="18" charset="0"/>
                <a:cs typeface="Times New Roman" panose="02020603050405020304" pitchFamily="18" charset="0"/>
              </a:rPr>
              <a:t> </a:t>
            </a:r>
            <a:r>
              <a:rPr lang="tr-TR" sz="1800" b="1" spc="-10" dirty="0">
                <a:solidFill>
                  <a:schemeClr val="accent1"/>
                </a:solidFill>
                <a:latin typeface="Times New Roman" panose="02020603050405020304" pitchFamily="18" charset="0"/>
                <a:cs typeface="Times New Roman" panose="02020603050405020304" pitchFamily="18" charset="0"/>
              </a:rPr>
              <a:t>YAYINLAR</a:t>
            </a:r>
            <a:endParaRPr lang="tr-TR" sz="1800" b="1" dirty="0">
              <a:solidFill>
                <a:schemeClr val="accent1"/>
              </a:solidFill>
              <a:latin typeface="Times New Roman" panose="02020603050405020304" pitchFamily="18" charset="0"/>
              <a:cs typeface="Times New Roman" panose="02020603050405020304" pitchFamily="18" charset="0"/>
            </a:endParaRPr>
          </a:p>
        </p:txBody>
      </p:sp>
      <p:graphicFrame>
        <p:nvGraphicFramePr>
          <p:cNvPr id="4" name="object 4">
            <a:extLst>
              <a:ext uri="{FF2B5EF4-FFF2-40B4-BE49-F238E27FC236}">
                <a16:creationId xmlns:a16="http://schemas.microsoft.com/office/drawing/2014/main" id="{D5E8DDCB-7E57-0DF8-6A53-3D049475439B}"/>
              </a:ext>
            </a:extLst>
          </p:cNvPr>
          <p:cNvGraphicFramePr>
            <a:graphicFrameLocks noGrp="1"/>
          </p:cNvGraphicFramePr>
          <p:nvPr>
            <p:extLst>
              <p:ext uri="{D42A27DB-BD31-4B8C-83A1-F6EECF244321}">
                <p14:modId xmlns:p14="http://schemas.microsoft.com/office/powerpoint/2010/main" val="3362660846"/>
              </p:ext>
            </p:extLst>
          </p:nvPr>
        </p:nvGraphicFramePr>
        <p:xfrm>
          <a:off x="2117408" y="2158111"/>
          <a:ext cx="7957184" cy="3678555"/>
        </p:xfrm>
        <a:graphic>
          <a:graphicData uri="http://schemas.openxmlformats.org/drawingml/2006/table">
            <a:tbl>
              <a:tblPr firstRow="1" bandRow="1">
                <a:tableStyleId>{2D5ABB26-0587-4C30-8999-92F81FD0307C}</a:tableStyleId>
              </a:tblPr>
              <a:tblGrid>
                <a:gridCol w="5202555">
                  <a:extLst>
                    <a:ext uri="{9D8B030D-6E8A-4147-A177-3AD203B41FA5}">
                      <a16:colId xmlns:a16="http://schemas.microsoft.com/office/drawing/2014/main" val="20000"/>
                    </a:ext>
                  </a:extLst>
                </a:gridCol>
                <a:gridCol w="2754629">
                  <a:extLst>
                    <a:ext uri="{9D8B030D-6E8A-4147-A177-3AD203B41FA5}">
                      <a16:colId xmlns:a16="http://schemas.microsoft.com/office/drawing/2014/main" val="20001"/>
                    </a:ext>
                  </a:extLst>
                </a:gridCol>
              </a:tblGrid>
              <a:tr h="337820">
                <a:tc>
                  <a:txBody>
                    <a:bodyPr/>
                    <a:lstStyle/>
                    <a:p>
                      <a:pPr marL="59690">
                        <a:lnSpc>
                          <a:spcPct val="100000"/>
                        </a:lnSpc>
                        <a:spcBef>
                          <a:spcPts val="965"/>
                        </a:spcBef>
                      </a:pPr>
                      <a:r>
                        <a:rPr sz="1600" b="1" spc="-10" dirty="0">
                          <a:solidFill>
                            <a:schemeClr val="tx1"/>
                          </a:solidFill>
                          <a:latin typeface="Times New Roman" panose="02020603050405020304" pitchFamily="18" charset="0"/>
                          <a:cs typeface="Times New Roman" panose="02020603050405020304" pitchFamily="18" charset="0"/>
                        </a:rPr>
                        <a:t>KÜTÜPHANELER</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2555" marB="0">
                    <a:lnL w="12700">
                      <a:solidFill>
                        <a:srgbClr val="F79546"/>
                      </a:solidFill>
                      <a:prstDash val="solid"/>
                    </a:lnL>
                    <a:lnR w="12700">
                      <a:solidFill>
                        <a:srgbClr val="F79546"/>
                      </a:solidFill>
                      <a:prstDash val="solid"/>
                    </a:lnR>
                    <a:lnT w="12700">
                      <a:solidFill>
                        <a:srgbClr val="F79546"/>
                      </a:solidFill>
                      <a:prstDash val="solid"/>
                    </a:lnT>
                    <a:lnB w="28575">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635" algn="ctr">
                        <a:lnSpc>
                          <a:spcPct val="100000"/>
                        </a:lnSpc>
                        <a:spcBef>
                          <a:spcPts val="965"/>
                        </a:spcBef>
                      </a:pPr>
                      <a:r>
                        <a:rPr sz="1600" b="1" spc="-35" dirty="0">
                          <a:solidFill>
                            <a:schemeClr val="tx1"/>
                          </a:solidFill>
                          <a:latin typeface="Times New Roman" panose="02020603050405020304" pitchFamily="18" charset="0"/>
                          <a:cs typeface="Times New Roman" panose="02020603050405020304" pitchFamily="18" charset="0"/>
                        </a:rPr>
                        <a:t>BASILI</a:t>
                      </a:r>
                      <a:r>
                        <a:rPr sz="1600" b="1" spc="-15" dirty="0">
                          <a:solidFill>
                            <a:schemeClr val="tx1"/>
                          </a:solidFill>
                          <a:latin typeface="Times New Roman" panose="02020603050405020304" pitchFamily="18" charset="0"/>
                          <a:cs typeface="Times New Roman" panose="02020603050405020304" pitchFamily="18" charset="0"/>
                        </a:rPr>
                        <a:t> </a:t>
                      </a:r>
                      <a:r>
                        <a:rPr sz="1600" b="1" spc="-40" dirty="0">
                          <a:solidFill>
                            <a:schemeClr val="tx1"/>
                          </a:solidFill>
                          <a:latin typeface="Times New Roman" panose="02020603050405020304" pitchFamily="18" charset="0"/>
                          <a:cs typeface="Times New Roman" panose="02020603050405020304" pitchFamily="18" charset="0"/>
                        </a:rPr>
                        <a:t>KAYNAK</a:t>
                      </a:r>
                      <a:r>
                        <a:rPr sz="1600" b="1" spc="-15"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SAYILARI</a:t>
                      </a:r>
                      <a:endParaRPr sz="1600" b="1">
                        <a:solidFill>
                          <a:schemeClr val="tx1"/>
                        </a:solidFill>
                        <a:latin typeface="Times New Roman" panose="02020603050405020304" pitchFamily="18" charset="0"/>
                        <a:cs typeface="Times New Roman" panose="02020603050405020304" pitchFamily="18" charset="0"/>
                      </a:endParaRPr>
                    </a:p>
                  </a:txBody>
                  <a:tcPr marL="0" marR="0" marT="122555" marB="0">
                    <a:lnL w="12700">
                      <a:solidFill>
                        <a:srgbClr val="F79546"/>
                      </a:solidFill>
                      <a:prstDash val="solid"/>
                    </a:lnL>
                    <a:lnR w="12700">
                      <a:solidFill>
                        <a:srgbClr val="F79546"/>
                      </a:solidFill>
                      <a:prstDash val="solid"/>
                    </a:lnR>
                    <a:lnT w="12700">
                      <a:solidFill>
                        <a:srgbClr val="F79546"/>
                      </a:solidFill>
                      <a:prstDash val="solid"/>
                    </a:lnT>
                    <a:lnB w="28575">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0"/>
                  </a:ext>
                </a:extLst>
              </a:tr>
              <a:tr h="338455">
                <a:tc>
                  <a:txBody>
                    <a:bodyPr/>
                    <a:lstStyle/>
                    <a:p>
                      <a:pPr marL="59690">
                        <a:lnSpc>
                          <a:spcPct val="100000"/>
                        </a:lnSpc>
                        <a:spcBef>
                          <a:spcPts val="960"/>
                        </a:spcBef>
                      </a:pPr>
                      <a:r>
                        <a:rPr sz="1600" b="1" dirty="0">
                          <a:solidFill>
                            <a:schemeClr val="tx1"/>
                          </a:solidFill>
                          <a:latin typeface="Times New Roman" panose="02020603050405020304" pitchFamily="18" charset="0"/>
                          <a:cs typeface="Times New Roman" panose="02020603050405020304" pitchFamily="18" charset="0"/>
                        </a:rPr>
                        <a:t>Merkez</a:t>
                      </a:r>
                      <a:r>
                        <a:rPr sz="1600" b="1" spc="185"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Kütüphane</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1920" marB="0">
                    <a:lnL w="12700">
                      <a:solidFill>
                        <a:srgbClr val="F79546"/>
                      </a:solidFill>
                      <a:prstDash val="solid"/>
                    </a:lnL>
                    <a:lnR w="12700">
                      <a:solidFill>
                        <a:srgbClr val="F79546"/>
                      </a:solidFill>
                      <a:prstDash val="solid"/>
                    </a:lnR>
                    <a:lnT w="28575">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75"/>
                        </a:spcBef>
                      </a:pPr>
                      <a:r>
                        <a:rPr lang="tr-TR" sz="1600" b="1" spc="-10" dirty="0">
                          <a:solidFill>
                            <a:schemeClr val="tx1"/>
                          </a:solidFill>
                          <a:latin typeface="Times New Roman" panose="02020603050405020304" pitchFamily="18" charset="0"/>
                          <a:cs typeface="Times New Roman" panose="02020603050405020304" pitchFamily="18" charset="0"/>
                        </a:rPr>
                        <a:t>93.403</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3025" marB="0">
                    <a:lnL w="12700">
                      <a:solidFill>
                        <a:srgbClr val="F79546"/>
                      </a:solidFill>
                      <a:prstDash val="solid"/>
                    </a:lnL>
                    <a:lnR w="12700">
                      <a:solidFill>
                        <a:srgbClr val="F79546"/>
                      </a:solidFill>
                      <a:prstDash val="solid"/>
                    </a:lnR>
                    <a:lnT w="28575">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1"/>
                  </a:ext>
                </a:extLst>
              </a:tr>
              <a:tr h="337820">
                <a:tc>
                  <a:txBody>
                    <a:bodyPr/>
                    <a:lstStyle/>
                    <a:p>
                      <a:pPr marL="59690">
                        <a:lnSpc>
                          <a:spcPct val="100000"/>
                        </a:lnSpc>
                        <a:spcBef>
                          <a:spcPts val="965"/>
                        </a:spcBef>
                      </a:pPr>
                      <a:r>
                        <a:rPr sz="1600" b="1" spc="-30" dirty="0">
                          <a:solidFill>
                            <a:schemeClr val="tx1"/>
                          </a:solidFill>
                          <a:latin typeface="Times New Roman" panose="02020603050405020304" pitchFamily="18" charset="0"/>
                          <a:cs typeface="Times New Roman" panose="02020603050405020304" pitchFamily="18" charset="0"/>
                        </a:rPr>
                        <a:t>Besni</a:t>
                      </a:r>
                      <a:r>
                        <a:rPr sz="1600" b="1" spc="20"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MYO</a:t>
                      </a:r>
                      <a:r>
                        <a:rPr sz="1600" b="1" spc="65"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Kütüphanesi</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255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80"/>
                        </a:spcBef>
                      </a:pPr>
                      <a:r>
                        <a:rPr sz="1600" b="1" spc="-10" dirty="0">
                          <a:solidFill>
                            <a:schemeClr val="tx1"/>
                          </a:solidFill>
                          <a:latin typeface="Times New Roman" panose="02020603050405020304" pitchFamily="18" charset="0"/>
                          <a:cs typeface="Times New Roman" panose="02020603050405020304" pitchFamily="18" charset="0"/>
                        </a:rPr>
                        <a:t>4.</a:t>
                      </a:r>
                      <a:r>
                        <a:rPr lang="tr-TR" sz="1600" b="1" spc="-10" dirty="0">
                          <a:solidFill>
                            <a:schemeClr val="tx1"/>
                          </a:solidFill>
                          <a:latin typeface="Times New Roman" panose="02020603050405020304" pitchFamily="18" charset="0"/>
                          <a:cs typeface="Times New Roman" panose="02020603050405020304" pitchFamily="18" charset="0"/>
                        </a:rPr>
                        <a:t>578</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366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2"/>
                  </a:ext>
                </a:extLst>
              </a:tr>
              <a:tr h="338455">
                <a:tc>
                  <a:txBody>
                    <a:bodyPr/>
                    <a:lstStyle/>
                    <a:p>
                      <a:pPr marL="59690">
                        <a:lnSpc>
                          <a:spcPct val="100000"/>
                        </a:lnSpc>
                        <a:spcBef>
                          <a:spcPts val="965"/>
                        </a:spcBef>
                      </a:pPr>
                      <a:r>
                        <a:rPr sz="1600" b="1" dirty="0">
                          <a:solidFill>
                            <a:schemeClr val="tx1"/>
                          </a:solidFill>
                          <a:latin typeface="Times New Roman" panose="02020603050405020304" pitchFamily="18" charset="0"/>
                          <a:cs typeface="Times New Roman" panose="02020603050405020304" pitchFamily="18" charset="0"/>
                        </a:rPr>
                        <a:t>Gölbaşı</a:t>
                      </a:r>
                      <a:r>
                        <a:rPr sz="1600" b="1" spc="5"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MYO</a:t>
                      </a:r>
                      <a:r>
                        <a:rPr sz="1600" b="1" spc="45"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Kütüphanesi</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255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80"/>
                        </a:spcBef>
                      </a:pPr>
                      <a:r>
                        <a:rPr sz="1600" b="1" spc="-10" dirty="0">
                          <a:solidFill>
                            <a:schemeClr val="tx1"/>
                          </a:solidFill>
                          <a:latin typeface="Times New Roman" panose="02020603050405020304" pitchFamily="18" charset="0"/>
                          <a:cs typeface="Times New Roman" panose="02020603050405020304" pitchFamily="18" charset="0"/>
                        </a:rPr>
                        <a:t>3.856</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366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3"/>
                  </a:ext>
                </a:extLst>
              </a:tr>
              <a:tr h="337820">
                <a:tc>
                  <a:txBody>
                    <a:bodyPr/>
                    <a:lstStyle/>
                    <a:p>
                      <a:pPr marL="59690">
                        <a:lnSpc>
                          <a:spcPct val="100000"/>
                        </a:lnSpc>
                        <a:spcBef>
                          <a:spcPts val="965"/>
                        </a:spcBef>
                      </a:pPr>
                      <a:r>
                        <a:rPr sz="1600" b="1" dirty="0">
                          <a:solidFill>
                            <a:schemeClr val="tx1"/>
                          </a:solidFill>
                          <a:latin typeface="Times New Roman" panose="02020603050405020304" pitchFamily="18" charset="0"/>
                          <a:cs typeface="Times New Roman" panose="02020603050405020304" pitchFamily="18" charset="0"/>
                        </a:rPr>
                        <a:t>Kahta</a:t>
                      </a:r>
                      <a:r>
                        <a:rPr sz="1600" b="1" spc="45"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MYO</a:t>
                      </a:r>
                      <a:r>
                        <a:rPr sz="1600" b="1" spc="65"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Kütüphanesi</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255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80"/>
                        </a:spcBef>
                      </a:pPr>
                      <a:r>
                        <a:rPr sz="1600" b="1" spc="-10" dirty="0">
                          <a:solidFill>
                            <a:schemeClr val="tx1"/>
                          </a:solidFill>
                          <a:latin typeface="Times New Roman" panose="02020603050405020304" pitchFamily="18" charset="0"/>
                          <a:cs typeface="Times New Roman" panose="02020603050405020304" pitchFamily="18" charset="0"/>
                        </a:rPr>
                        <a:t>5.0</a:t>
                      </a:r>
                      <a:r>
                        <a:rPr lang="tr-TR" sz="1600" b="1" spc="-10" dirty="0">
                          <a:solidFill>
                            <a:schemeClr val="tx1"/>
                          </a:solidFill>
                          <a:latin typeface="Times New Roman" panose="02020603050405020304" pitchFamily="18" charset="0"/>
                          <a:cs typeface="Times New Roman" panose="02020603050405020304" pitchFamily="18" charset="0"/>
                        </a:rPr>
                        <a:t>12</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366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4"/>
                  </a:ext>
                </a:extLst>
              </a:tr>
              <a:tr h="338455">
                <a:tc>
                  <a:txBody>
                    <a:bodyPr/>
                    <a:lstStyle/>
                    <a:p>
                      <a:pPr marL="59690">
                        <a:lnSpc>
                          <a:spcPct val="100000"/>
                        </a:lnSpc>
                        <a:spcBef>
                          <a:spcPts val="965"/>
                        </a:spcBef>
                      </a:pPr>
                      <a:r>
                        <a:rPr sz="1600" b="1" dirty="0">
                          <a:solidFill>
                            <a:schemeClr val="tx1"/>
                          </a:solidFill>
                          <a:latin typeface="Times New Roman" panose="02020603050405020304" pitchFamily="18" charset="0"/>
                          <a:cs typeface="Times New Roman" panose="02020603050405020304" pitchFamily="18" charset="0"/>
                        </a:rPr>
                        <a:t>Tıp</a:t>
                      </a:r>
                      <a:r>
                        <a:rPr sz="1600" b="1" spc="20" dirty="0">
                          <a:solidFill>
                            <a:schemeClr val="tx1"/>
                          </a:solidFill>
                          <a:latin typeface="Times New Roman" panose="02020603050405020304" pitchFamily="18" charset="0"/>
                          <a:cs typeface="Times New Roman" panose="02020603050405020304" pitchFamily="18" charset="0"/>
                        </a:rPr>
                        <a:t> </a:t>
                      </a:r>
                      <a:r>
                        <a:rPr sz="1600" b="1" spc="-25" dirty="0">
                          <a:solidFill>
                            <a:schemeClr val="tx1"/>
                          </a:solidFill>
                          <a:latin typeface="Times New Roman" panose="02020603050405020304" pitchFamily="18" charset="0"/>
                          <a:cs typeface="Times New Roman" panose="02020603050405020304" pitchFamily="18" charset="0"/>
                        </a:rPr>
                        <a:t>Fakültesi</a:t>
                      </a:r>
                      <a:r>
                        <a:rPr sz="1600" b="1" spc="10"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Kütüphanesi</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255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80"/>
                        </a:spcBef>
                      </a:pPr>
                      <a:r>
                        <a:rPr sz="1600" b="1" spc="-10" dirty="0">
                          <a:solidFill>
                            <a:schemeClr val="tx1"/>
                          </a:solidFill>
                          <a:latin typeface="Times New Roman" panose="02020603050405020304" pitchFamily="18" charset="0"/>
                          <a:cs typeface="Times New Roman" panose="02020603050405020304" pitchFamily="18" charset="0"/>
                        </a:rPr>
                        <a:t>3.</a:t>
                      </a:r>
                      <a:r>
                        <a:rPr lang="tr-TR" sz="1600" b="1" spc="-10" dirty="0">
                          <a:solidFill>
                            <a:schemeClr val="tx1"/>
                          </a:solidFill>
                          <a:latin typeface="Times New Roman" panose="02020603050405020304" pitchFamily="18" charset="0"/>
                          <a:cs typeface="Times New Roman" panose="02020603050405020304" pitchFamily="18" charset="0"/>
                        </a:rPr>
                        <a:t>356</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366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5"/>
                  </a:ext>
                </a:extLst>
              </a:tr>
              <a:tr h="338455">
                <a:tc>
                  <a:txBody>
                    <a:bodyPr/>
                    <a:lstStyle/>
                    <a:p>
                      <a:pPr marL="59690">
                        <a:lnSpc>
                          <a:spcPct val="100000"/>
                        </a:lnSpc>
                        <a:spcBef>
                          <a:spcPts val="965"/>
                        </a:spcBef>
                      </a:pPr>
                      <a:r>
                        <a:rPr sz="1600" b="1" dirty="0">
                          <a:solidFill>
                            <a:schemeClr val="tx1"/>
                          </a:solidFill>
                          <a:latin typeface="Times New Roman" panose="02020603050405020304" pitchFamily="18" charset="0"/>
                          <a:cs typeface="Times New Roman" panose="02020603050405020304" pitchFamily="18" charset="0"/>
                        </a:rPr>
                        <a:t>Diş</a:t>
                      </a:r>
                      <a:r>
                        <a:rPr sz="1600" b="1" spc="125"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Hekimliği</a:t>
                      </a:r>
                      <a:r>
                        <a:rPr sz="1600" b="1" spc="80" dirty="0">
                          <a:solidFill>
                            <a:schemeClr val="tx1"/>
                          </a:solidFill>
                          <a:latin typeface="Times New Roman" panose="02020603050405020304" pitchFamily="18" charset="0"/>
                          <a:cs typeface="Times New Roman" panose="02020603050405020304" pitchFamily="18" charset="0"/>
                        </a:rPr>
                        <a:t> </a:t>
                      </a:r>
                      <a:r>
                        <a:rPr sz="1600" b="1" spc="-25" dirty="0">
                          <a:solidFill>
                            <a:schemeClr val="tx1"/>
                          </a:solidFill>
                          <a:latin typeface="Times New Roman" panose="02020603050405020304" pitchFamily="18" charset="0"/>
                          <a:cs typeface="Times New Roman" panose="02020603050405020304" pitchFamily="18" charset="0"/>
                        </a:rPr>
                        <a:t>Fakültesi</a:t>
                      </a:r>
                      <a:r>
                        <a:rPr sz="1600" b="1" spc="45"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Kütüphanesi</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255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1270" algn="ctr">
                        <a:lnSpc>
                          <a:spcPct val="100000"/>
                        </a:lnSpc>
                        <a:spcBef>
                          <a:spcPts val="585"/>
                        </a:spcBef>
                      </a:pPr>
                      <a:r>
                        <a:rPr lang="tr-TR" sz="1600" b="1" spc="-25" dirty="0">
                          <a:solidFill>
                            <a:schemeClr val="tx1"/>
                          </a:solidFill>
                          <a:latin typeface="Times New Roman" panose="02020603050405020304" pitchFamily="18" charset="0"/>
                          <a:cs typeface="Times New Roman" panose="02020603050405020304" pitchFamily="18" charset="0"/>
                        </a:rPr>
                        <a:t>  </a:t>
                      </a:r>
                      <a:r>
                        <a:rPr sz="1600" b="1" spc="-25" dirty="0">
                          <a:solidFill>
                            <a:schemeClr val="tx1"/>
                          </a:solidFill>
                          <a:latin typeface="Times New Roman" panose="02020603050405020304" pitchFamily="18" charset="0"/>
                          <a:cs typeface="Times New Roman" panose="02020603050405020304" pitchFamily="18" charset="0"/>
                        </a:rPr>
                        <a:t>3</a:t>
                      </a:r>
                      <a:r>
                        <a:rPr lang="tr-TR" sz="1600" b="1" spc="-25" dirty="0">
                          <a:solidFill>
                            <a:schemeClr val="tx1"/>
                          </a:solidFill>
                          <a:latin typeface="Times New Roman" panose="02020603050405020304" pitchFamily="18" charset="0"/>
                          <a:cs typeface="Times New Roman" panose="02020603050405020304" pitchFamily="18" charset="0"/>
                        </a:rPr>
                        <a:t>91</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429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6"/>
                  </a:ext>
                </a:extLst>
              </a:tr>
              <a:tr h="338455">
                <a:tc>
                  <a:txBody>
                    <a:bodyPr/>
                    <a:lstStyle/>
                    <a:p>
                      <a:pPr marL="59690">
                        <a:lnSpc>
                          <a:spcPct val="100000"/>
                        </a:lnSpc>
                        <a:spcBef>
                          <a:spcPts val="965"/>
                        </a:spcBef>
                      </a:pPr>
                      <a:r>
                        <a:rPr lang="tr-TR" sz="1600" b="1" dirty="0">
                          <a:solidFill>
                            <a:schemeClr val="tx1"/>
                          </a:solidFill>
                          <a:latin typeface="Times New Roman" panose="02020603050405020304" pitchFamily="18" charset="0"/>
                          <a:cs typeface="Times New Roman" panose="02020603050405020304" pitchFamily="18" charset="0"/>
                        </a:rPr>
                        <a:t>İlahiyat </a:t>
                      </a:r>
                      <a:r>
                        <a:rPr sz="1600" b="1" spc="-25" dirty="0" err="1">
                          <a:solidFill>
                            <a:schemeClr val="tx1"/>
                          </a:solidFill>
                          <a:latin typeface="Times New Roman" panose="02020603050405020304" pitchFamily="18" charset="0"/>
                          <a:cs typeface="Times New Roman" panose="02020603050405020304" pitchFamily="18" charset="0"/>
                        </a:rPr>
                        <a:t>Fakültesi</a:t>
                      </a:r>
                      <a:r>
                        <a:rPr sz="1600" b="1" spc="-10" dirty="0">
                          <a:solidFill>
                            <a:schemeClr val="tx1"/>
                          </a:solidFill>
                          <a:latin typeface="Times New Roman" panose="02020603050405020304" pitchFamily="18" charset="0"/>
                          <a:cs typeface="Times New Roman" panose="02020603050405020304" pitchFamily="18" charset="0"/>
                        </a:rPr>
                        <a:t> Kütüphanesi</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255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80"/>
                        </a:spcBef>
                      </a:pPr>
                      <a:r>
                        <a:rPr lang="tr-TR" sz="1600" b="1" spc="-10" dirty="0">
                          <a:solidFill>
                            <a:schemeClr val="tx1"/>
                          </a:solidFill>
                          <a:latin typeface="Times New Roman" panose="02020603050405020304" pitchFamily="18" charset="0"/>
                          <a:cs typeface="Times New Roman" panose="02020603050405020304" pitchFamily="18" charset="0"/>
                        </a:rPr>
                        <a:t>7340</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366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7"/>
                  </a:ext>
                </a:extLst>
              </a:tr>
              <a:tr h="337820">
                <a:tc>
                  <a:txBody>
                    <a:bodyPr/>
                    <a:lstStyle/>
                    <a:p>
                      <a:pPr marL="59690">
                        <a:lnSpc>
                          <a:spcPct val="100000"/>
                        </a:lnSpc>
                        <a:spcBef>
                          <a:spcPts val="970"/>
                        </a:spcBef>
                      </a:pPr>
                      <a:r>
                        <a:rPr sz="1600" b="1" dirty="0">
                          <a:solidFill>
                            <a:schemeClr val="tx1"/>
                          </a:solidFill>
                          <a:latin typeface="Times New Roman" panose="02020603050405020304" pitchFamily="18" charset="0"/>
                          <a:cs typeface="Times New Roman" panose="02020603050405020304" pitchFamily="18" charset="0"/>
                        </a:rPr>
                        <a:t>Mühendislik</a:t>
                      </a:r>
                      <a:r>
                        <a:rPr sz="1600" b="1" spc="10" dirty="0">
                          <a:solidFill>
                            <a:schemeClr val="tx1"/>
                          </a:solidFill>
                          <a:latin typeface="Times New Roman" panose="02020603050405020304" pitchFamily="18" charset="0"/>
                          <a:cs typeface="Times New Roman" panose="02020603050405020304" pitchFamily="18" charset="0"/>
                        </a:rPr>
                        <a:t> </a:t>
                      </a:r>
                      <a:r>
                        <a:rPr sz="1600" b="1" spc="-25" dirty="0">
                          <a:solidFill>
                            <a:schemeClr val="tx1"/>
                          </a:solidFill>
                          <a:latin typeface="Times New Roman" panose="02020603050405020304" pitchFamily="18" charset="0"/>
                          <a:cs typeface="Times New Roman" panose="02020603050405020304" pitchFamily="18" charset="0"/>
                        </a:rPr>
                        <a:t>Fakültesi</a:t>
                      </a:r>
                      <a:r>
                        <a:rPr sz="1600" b="1" spc="5"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Kütüphanesi</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319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85"/>
                        </a:spcBef>
                      </a:pPr>
                      <a:r>
                        <a:rPr lang="tr-TR" sz="1600" b="1" spc="-10" dirty="0">
                          <a:solidFill>
                            <a:schemeClr val="tx1"/>
                          </a:solidFill>
                          <a:latin typeface="Times New Roman" panose="02020603050405020304" pitchFamily="18" charset="0"/>
                          <a:cs typeface="Times New Roman" panose="02020603050405020304" pitchFamily="18" charset="0"/>
                        </a:rPr>
                        <a:t>6677</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429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8"/>
                  </a:ext>
                </a:extLst>
              </a:tr>
              <a:tr h="337820">
                <a:tc>
                  <a:txBody>
                    <a:bodyPr/>
                    <a:lstStyle/>
                    <a:p>
                      <a:pPr marL="59690">
                        <a:lnSpc>
                          <a:spcPct val="100000"/>
                        </a:lnSpc>
                        <a:spcBef>
                          <a:spcPts val="1080"/>
                        </a:spcBef>
                      </a:pPr>
                      <a:r>
                        <a:rPr sz="1600" b="1" spc="-10" dirty="0">
                          <a:solidFill>
                            <a:schemeClr val="tx1"/>
                          </a:solidFill>
                          <a:latin typeface="Times New Roman" panose="02020603050405020304" pitchFamily="18" charset="0"/>
                          <a:cs typeface="Times New Roman" panose="02020603050405020304" pitchFamily="18" charset="0"/>
                        </a:rPr>
                        <a:t>TOPLAM</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3716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85"/>
                        </a:spcBef>
                      </a:pPr>
                      <a:r>
                        <a:rPr lang="tr-TR" sz="1600" b="1" spc="-10" dirty="0">
                          <a:solidFill>
                            <a:schemeClr val="tx1"/>
                          </a:solidFill>
                          <a:latin typeface="Times New Roman" panose="02020603050405020304" pitchFamily="18" charset="0"/>
                          <a:cs typeface="Times New Roman" panose="02020603050405020304" pitchFamily="18" charset="0"/>
                        </a:rPr>
                        <a:t>124.613</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429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9"/>
                  </a:ext>
                </a:extLst>
              </a:tr>
            </a:tbl>
          </a:graphicData>
        </a:graphic>
      </p:graphicFrame>
      <p:sp>
        <p:nvSpPr>
          <p:cNvPr id="2" name="Metin kutusu 1">
            <a:extLst>
              <a:ext uri="{FF2B5EF4-FFF2-40B4-BE49-F238E27FC236}">
                <a16:creationId xmlns:a16="http://schemas.microsoft.com/office/drawing/2014/main" id="{860DD674-D838-2C7D-44FD-5702F5C77485}"/>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1245361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4">
            <a:extLst>
              <a:ext uri="{FF2B5EF4-FFF2-40B4-BE49-F238E27FC236}">
                <a16:creationId xmlns:a16="http://schemas.microsoft.com/office/drawing/2014/main" id="{51E40A4E-A710-5585-E6F3-9D8C92A592DF}"/>
              </a:ext>
            </a:extLst>
          </p:cNvPr>
          <p:cNvGraphicFramePr>
            <a:graphicFrameLocks noGrp="1"/>
          </p:cNvGraphicFramePr>
          <p:nvPr>
            <p:extLst>
              <p:ext uri="{D42A27DB-BD31-4B8C-83A1-F6EECF244321}">
                <p14:modId xmlns:p14="http://schemas.microsoft.com/office/powerpoint/2010/main" val="1778568179"/>
              </p:ext>
            </p:extLst>
          </p:nvPr>
        </p:nvGraphicFramePr>
        <p:xfrm>
          <a:off x="385894" y="478172"/>
          <a:ext cx="11736198" cy="6055977"/>
        </p:xfrm>
        <a:graphic>
          <a:graphicData uri="http://schemas.openxmlformats.org/drawingml/2006/table">
            <a:tbl>
              <a:tblPr firstRow="1" bandRow="1">
                <a:tableStyleId>{2D5ABB26-0587-4C30-8999-92F81FD0307C}</a:tableStyleId>
              </a:tblPr>
              <a:tblGrid>
                <a:gridCol w="7444513">
                  <a:extLst>
                    <a:ext uri="{9D8B030D-6E8A-4147-A177-3AD203B41FA5}">
                      <a16:colId xmlns:a16="http://schemas.microsoft.com/office/drawing/2014/main" val="20000"/>
                    </a:ext>
                  </a:extLst>
                </a:gridCol>
                <a:gridCol w="4291685">
                  <a:extLst>
                    <a:ext uri="{9D8B030D-6E8A-4147-A177-3AD203B41FA5}">
                      <a16:colId xmlns:a16="http://schemas.microsoft.com/office/drawing/2014/main" val="20001"/>
                    </a:ext>
                  </a:extLst>
                </a:gridCol>
              </a:tblGrid>
              <a:tr h="377517">
                <a:tc>
                  <a:txBody>
                    <a:bodyPr/>
                    <a:lstStyle/>
                    <a:p>
                      <a:pPr marL="59690">
                        <a:lnSpc>
                          <a:spcPct val="100000"/>
                        </a:lnSpc>
                        <a:spcBef>
                          <a:spcPts val="965"/>
                        </a:spcBef>
                      </a:pPr>
                      <a:r>
                        <a:rPr lang="tr-TR" sz="1600" b="1" spc="-10" dirty="0">
                          <a:solidFill>
                            <a:schemeClr val="tx1"/>
                          </a:solidFill>
                          <a:latin typeface="Times New Roman" panose="02020603050405020304" pitchFamily="18" charset="0"/>
                          <a:cs typeface="Times New Roman" panose="02020603050405020304" pitchFamily="18" charset="0"/>
                        </a:rPr>
                        <a:t>KONULAR</a:t>
                      </a:r>
                      <a:endParaRPr sz="1600" dirty="0">
                        <a:solidFill>
                          <a:schemeClr val="tx1"/>
                        </a:solidFill>
                        <a:latin typeface="Times New Roman" panose="02020603050405020304" pitchFamily="18" charset="0"/>
                        <a:cs typeface="Times New Roman" panose="02020603050405020304" pitchFamily="18" charset="0"/>
                      </a:endParaRPr>
                    </a:p>
                  </a:txBody>
                  <a:tcPr marL="0" marR="0" marT="122555" marB="0">
                    <a:lnL w="12700">
                      <a:solidFill>
                        <a:srgbClr val="F79546"/>
                      </a:solidFill>
                      <a:prstDash val="solid"/>
                    </a:lnL>
                    <a:lnR w="12700">
                      <a:solidFill>
                        <a:srgbClr val="F79546"/>
                      </a:solidFill>
                      <a:prstDash val="solid"/>
                    </a:lnR>
                    <a:lnT w="12700">
                      <a:solidFill>
                        <a:srgbClr val="F79546"/>
                      </a:solidFill>
                      <a:prstDash val="solid"/>
                    </a:lnT>
                    <a:lnB w="28575">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635" algn="ctr">
                        <a:lnSpc>
                          <a:spcPct val="100000"/>
                        </a:lnSpc>
                        <a:spcBef>
                          <a:spcPts val="965"/>
                        </a:spcBef>
                      </a:pPr>
                      <a:r>
                        <a:rPr sz="1600" b="1" spc="-35" dirty="0">
                          <a:solidFill>
                            <a:schemeClr val="tx1"/>
                          </a:solidFill>
                          <a:latin typeface="Times New Roman" panose="02020603050405020304" pitchFamily="18" charset="0"/>
                          <a:cs typeface="Times New Roman" panose="02020603050405020304" pitchFamily="18" charset="0"/>
                        </a:rPr>
                        <a:t>BASILI</a:t>
                      </a:r>
                      <a:r>
                        <a:rPr sz="1600" b="1" spc="-15" dirty="0">
                          <a:solidFill>
                            <a:schemeClr val="tx1"/>
                          </a:solidFill>
                          <a:latin typeface="Times New Roman" panose="02020603050405020304" pitchFamily="18" charset="0"/>
                          <a:cs typeface="Times New Roman" panose="02020603050405020304" pitchFamily="18" charset="0"/>
                        </a:rPr>
                        <a:t> </a:t>
                      </a:r>
                      <a:r>
                        <a:rPr sz="1600" b="1" spc="-40" dirty="0">
                          <a:solidFill>
                            <a:schemeClr val="tx1"/>
                          </a:solidFill>
                          <a:latin typeface="Times New Roman" panose="02020603050405020304" pitchFamily="18" charset="0"/>
                          <a:cs typeface="Times New Roman" panose="02020603050405020304" pitchFamily="18" charset="0"/>
                        </a:rPr>
                        <a:t>KAYNAK</a:t>
                      </a:r>
                      <a:r>
                        <a:rPr sz="1600" b="1" spc="-15"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SAYILARI</a:t>
                      </a:r>
                      <a:endParaRPr sz="1600">
                        <a:solidFill>
                          <a:schemeClr val="tx1"/>
                        </a:solidFill>
                        <a:latin typeface="Times New Roman" panose="02020603050405020304" pitchFamily="18" charset="0"/>
                        <a:cs typeface="Times New Roman" panose="02020603050405020304" pitchFamily="18" charset="0"/>
                      </a:endParaRPr>
                    </a:p>
                  </a:txBody>
                  <a:tcPr marL="0" marR="0" marT="122555" marB="0">
                    <a:lnL w="12700">
                      <a:solidFill>
                        <a:srgbClr val="F79546"/>
                      </a:solidFill>
                      <a:prstDash val="solid"/>
                    </a:lnL>
                    <a:lnR w="12700">
                      <a:solidFill>
                        <a:srgbClr val="F79546"/>
                      </a:solidFill>
                      <a:prstDash val="solid"/>
                    </a:lnR>
                    <a:lnT w="12700">
                      <a:solidFill>
                        <a:srgbClr val="F79546"/>
                      </a:solidFill>
                      <a:prstDash val="solid"/>
                    </a:lnT>
                    <a:lnB w="28575">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0"/>
                  </a:ext>
                </a:extLst>
              </a:tr>
              <a:tr h="376863">
                <a:tc>
                  <a:txBody>
                    <a:bodyPr/>
                    <a:lstStyle/>
                    <a:p>
                      <a:pPr marL="59690">
                        <a:lnSpc>
                          <a:spcPct val="100000"/>
                        </a:lnSpc>
                        <a:spcBef>
                          <a:spcPts val="960"/>
                        </a:spcBef>
                      </a:pPr>
                      <a:r>
                        <a:rPr lang="tr-TR" sz="1600" b="1" dirty="0">
                          <a:solidFill>
                            <a:schemeClr val="tx1"/>
                          </a:solidFill>
                          <a:latin typeface="Times New Roman" panose="02020603050405020304" pitchFamily="18" charset="0"/>
                          <a:cs typeface="Times New Roman" panose="02020603050405020304" pitchFamily="18" charset="0"/>
                        </a:rPr>
                        <a:t>Felsefe,</a:t>
                      </a:r>
                      <a:r>
                        <a:rPr lang="tr-TR" sz="1600" b="1" baseline="0" dirty="0">
                          <a:solidFill>
                            <a:schemeClr val="tx1"/>
                          </a:solidFill>
                          <a:latin typeface="Times New Roman" panose="02020603050405020304" pitchFamily="18" charset="0"/>
                          <a:cs typeface="Times New Roman" panose="02020603050405020304" pitchFamily="18" charset="0"/>
                        </a:rPr>
                        <a:t> Psikoloji, Din ve Kişisel Gelişim</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1920" marB="0">
                    <a:lnL w="12700">
                      <a:solidFill>
                        <a:srgbClr val="F79546"/>
                      </a:solidFill>
                      <a:prstDash val="solid"/>
                    </a:lnL>
                    <a:lnR w="12700">
                      <a:solidFill>
                        <a:srgbClr val="F79546"/>
                      </a:solidFill>
                      <a:prstDash val="solid"/>
                    </a:lnR>
                    <a:lnT w="28575">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75"/>
                        </a:spcBef>
                      </a:pPr>
                      <a:r>
                        <a:rPr lang="tr-TR" sz="1600" b="1" spc="-10" dirty="0">
                          <a:solidFill>
                            <a:schemeClr val="tx1"/>
                          </a:solidFill>
                          <a:latin typeface="Times New Roman" panose="02020603050405020304" pitchFamily="18" charset="0"/>
                          <a:cs typeface="Times New Roman" panose="02020603050405020304" pitchFamily="18" charset="0"/>
                        </a:rPr>
                        <a:t>17215</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3025" marB="0">
                    <a:lnL w="12700">
                      <a:solidFill>
                        <a:srgbClr val="F79546"/>
                      </a:solidFill>
                      <a:prstDash val="solid"/>
                    </a:lnL>
                    <a:lnR w="12700">
                      <a:solidFill>
                        <a:srgbClr val="F79546"/>
                      </a:solidFill>
                      <a:prstDash val="solid"/>
                    </a:lnR>
                    <a:lnT w="28575">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1"/>
                  </a:ext>
                </a:extLst>
              </a:tr>
              <a:tr h="377517">
                <a:tc>
                  <a:txBody>
                    <a:bodyPr/>
                    <a:lstStyle/>
                    <a:p>
                      <a:pPr marL="59690">
                        <a:lnSpc>
                          <a:spcPct val="100000"/>
                        </a:lnSpc>
                        <a:spcBef>
                          <a:spcPts val="965"/>
                        </a:spcBef>
                      </a:pPr>
                      <a:r>
                        <a:rPr lang="tr-TR" sz="1600" b="1" spc="-30" dirty="0">
                          <a:solidFill>
                            <a:schemeClr val="tx1"/>
                          </a:solidFill>
                          <a:latin typeface="Times New Roman" panose="02020603050405020304" pitchFamily="18" charset="0"/>
                          <a:cs typeface="Times New Roman" panose="02020603050405020304" pitchFamily="18" charset="0"/>
                        </a:rPr>
                        <a:t>Tarih</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2555" marB="0">
                    <a:lnL w="12700">
                      <a:solidFill>
                        <a:srgbClr val="F79546"/>
                      </a:solidFill>
                      <a:prstDash val="solid"/>
                    </a:lnL>
                    <a:lnR w="12700">
                      <a:solidFill>
                        <a:srgbClr val="F79546"/>
                      </a:solidFill>
                      <a:prstDash val="solid"/>
                    </a:lnR>
                    <a:lnT w="12700">
                      <a:solidFill>
                        <a:srgbClr val="F79546"/>
                      </a:solidFill>
                      <a:prstDash val="solid"/>
                    </a:lnT>
                    <a:lnB w="12700" cap="flat" cmpd="sng" algn="ctr">
                      <a:solidFill>
                        <a:srgbClr val="F79546"/>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80"/>
                        </a:spcBef>
                      </a:pPr>
                      <a:r>
                        <a:rPr lang="tr-TR" sz="1600" b="1" spc="-10" dirty="0">
                          <a:solidFill>
                            <a:schemeClr val="tx1"/>
                          </a:solidFill>
                          <a:latin typeface="Times New Roman" panose="02020603050405020304" pitchFamily="18" charset="0"/>
                          <a:cs typeface="Times New Roman" panose="02020603050405020304" pitchFamily="18" charset="0"/>
                        </a:rPr>
                        <a:t>16557</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3660" marB="0">
                    <a:lnL w="12700">
                      <a:solidFill>
                        <a:srgbClr val="F79546"/>
                      </a:solidFill>
                      <a:prstDash val="solid"/>
                    </a:lnL>
                    <a:lnR w="12700">
                      <a:solidFill>
                        <a:srgbClr val="F79546"/>
                      </a:solidFill>
                      <a:prstDash val="solid"/>
                    </a:lnR>
                    <a:lnT w="12700">
                      <a:solidFill>
                        <a:srgbClr val="F79546"/>
                      </a:solidFill>
                      <a:prstDash val="solid"/>
                    </a:lnT>
                    <a:lnB w="12700" cap="flat" cmpd="sng" algn="ctr">
                      <a:solidFill>
                        <a:srgbClr val="F79546"/>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2"/>
                  </a:ext>
                </a:extLst>
              </a:tr>
              <a:tr h="377517">
                <a:tc>
                  <a:txBody>
                    <a:bodyPr/>
                    <a:lstStyle/>
                    <a:p>
                      <a:pPr marL="59690">
                        <a:lnSpc>
                          <a:spcPct val="100000"/>
                        </a:lnSpc>
                        <a:spcBef>
                          <a:spcPts val="965"/>
                        </a:spcBef>
                      </a:pPr>
                      <a:r>
                        <a:rPr lang="tr-TR" sz="1600" b="1" dirty="0">
                          <a:solidFill>
                            <a:schemeClr val="tx1"/>
                          </a:solidFill>
                          <a:latin typeface="Times New Roman" panose="02020603050405020304" pitchFamily="18" charset="0"/>
                          <a:cs typeface="Times New Roman" panose="02020603050405020304" pitchFamily="18" charset="0"/>
                        </a:rPr>
                        <a:t>Coğrafya ve Spor</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2555" marB="0">
                    <a:lnL w="12700" cap="flat" cmpd="sng" algn="ctr">
                      <a:solidFill>
                        <a:srgbClr val="F79546"/>
                      </a:solidFill>
                      <a:prstDash val="solid"/>
                      <a:round/>
                      <a:headEnd type="none" w="med" len="med"/>
                      <a:tailEnd type="none" w="med" len="med"/>
                    </a:lnL>
                    <a:lnR w="12700" cap="flat" cmpd="sng" algn="ctr">
                      <a:solidFill>
                        <a:srgbClr val="F79546"/>
                      </a:solidFill>
                      <a:prstDash val="solid"/>
                      <a:round/>
                      <a:headEnd type="none" w="med" len="med"/>
                      <a:tailEnd type="none" w="med" len="med"/>
                    </a:lnR>
                    <a:lnT w="12700" cap="flat" cmpd="sng" algn="ctr">
                      <a:solidFill>
                        <a:srgbClr val="F79546"/>
                      </a:solidFill>
                      <a:prstDash val="solid"/>
                      <a:round/>
                      <a:headEnd type="none" w="med" len="med"/>
                      <a:tailEnd type="none" w="med" len="med"/>
                    </a:lnT>
                    <a:lnB w="12700" cap="flat" cmpd="sng" algn="ctr">
                      <a:solidFill>
                        <a:srgbClr val="F79546"/>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80"/>
                        </a:spcBef>
                      </a:pPr>
                      <a:r>
                        <a:rPr lang="tr-TR" sz="1600" b="1" dirty="0">
                          <a:solidFill>
                            <a:schemeClr val="tx1"/>
                          </a:solidFill>
                          <a:latin typeface="Times New Roman" panose="02020603050405020304" pitchFamily="18" charset="0"/>
                          <a:cs typeface="Times New Roman" panose="02020603050405020304" pitchFamily="18" charset="0"/>
                        </a:rPr>
                        <a:t>2993</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3660" marB="0">
                    <a:lnL w="12700" cap="flat" cmpd="sng" algn="ctr">
                      <a:solidFill>
                        <a:srgbClr val="F79546"/>
                      </a:solidFill>
                      <a:prstDash val="solid"/>
                      <a:round/>
                      <a:headEnd type="none" w="med" len="med"/>
                      <a:tailEnd type="none" w="med" len="med"/>
                    </a:lnL>
                    <a:lnR w="12700" cap="flat" cmpd="sng" algn="ctr">
                      <a:solidFill>
                        <a:srgbClr val="F79546"/>
                      </a:solidFill>
                      <a:prstDash val="solid"/>
                      <a:round/>
                      <a:headEnd type="none" w="med" len="med"/>
                      <a:tailEnd type="none" w="med" len="med"/>
                    </a:lnR>
                    <a:lnT w="12700" cap="flat" cmpd="sng" algn="ctr">
                      <a:solidFill>
                        <a:srgbClr val="F79546"/>
                      </a:solidFill>
                      <a:prstDash val="solid"/>
                      <a:round/>
                      <a:headEnd type="none" w="med" len="med"/>
                      <a:tailEnd type="none" w="med" len="med"/>
                    </a:lnT>
                    <a:lnB w="12700" cap="flat" cmpd="sng" algn="ctr">
                      <a:solidFill>
                        <a:srgbClr val="F79546"/>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627633854"/>
                  </a:ext>
                </a:extLst>
              </a:tr>
              <a:tr h="377517">
                <a:tc>
                  <a:txBody>
                    <a:bodyPr/>
                    <a:lstStyle/>
                    <a:p>
                      <a:pPr marL="59690">
                        <a:lnSpc>
                          <a:spcPct val="100000"/>
                        </a:lnSpc>
                        <a:spcBef>
                          <a:spcPts val="965"/>
                        </a:spcBef>
                      </a:pPr>
                      <a:r>
                        <a:rPr lang="tr-TR" sz="1600" b="1" dirty="0">
                          <a:solidFill>
                            <a:schemeClr val="tx1"/>
                          </a:solidFill>
                          <a:latin typeface="Times New Roman" panose="02020603050405020304" pitchFamily="18" charset="0"/>
                          <a:cs typeface="Times New Roman" panose="02020603050405020304" pitchFamily="18" charset="0"/>
                        </a:rPr>
                        <a:t>Sosyal Bilimler</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2555" marB="0">
                    <a:lnL w="12700" cap="flat" cmpd="sng" algn="ctr">
                      <a:solidFill>
                        <a:srgbClr val="F79546"/>
                      </a:solidFill>
                      <a:prstDash val="solid"/>
                      <a:round/>
                      <a:headEnd type="none" w="med" len="med"/>
                      <a:tailEnd type="none" w="med" len="med"/>
                    </a:lnL>
                    <a:lnR w="12700" cap="flat" cmpd="sng" algn="ctr">
                      <a:solidFill>
                        <a:srgbClr val="F79546"/>
                      </a:solidFill>
                      <a:prstDash val="solid"/>
                      <a:round/>
                      <a:headEnd type="none" w="med" len="med"/>
                      <a:tailEnd type="none" w="med" len="med"/>
                    </a:lnR>
                    <a:lnT w="12700" cap="flat" cmpd="sng" algn="ctr">
                      <a:solidFill>
                        <a:srgbClr val="F79546"/>
                      </a:solidFill>
                      <a:prstDash val="solid"/>
                      <a:round/>
                      <a:headEnd type="none" w="med" len="med"/>
                      <a:tailEnd type="none" w="med" len="me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80"/>
                        </a:spcBef>
                      </a:pPr>
                      <a:r>
                        <a:rPr lang="tr-TR" sz="1600" b="1" dirty="0">
                          <a:solidFill>
                            <a:schemeClr val="tx1"/>
                          </a:solidFill>
                          <a:latin typeface="Times New Roman" panose="02020603050405020304" pitchFamily="18" charset="0"/>
                          <a:cs typeface="Times New Roman" panose="02020603050405020304" pitchFamily="18" charset="0"/>
                        </a:rPr>
                        <a:t>19119</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3660" marB="0">
                    <a:lnL w="12700" cap="flat" cmpd="sng" algn="ctr">
                      <a:solidFill>
                        <a:srgbClr val="F79546"/>
                      </a:solidFill>
                      <a:prstDash val="solid"/>
                      <a:round/>
                      <a:headEnd type="none" w="med" len="med"/>
                      <a:tailEnd type="none" w="med" len="med"/>
                    </a:lnL>
                    <a:lnR w="12700" cap="flat" cmpd="sng" algn="ctr">
                      <a:solidFill>
                        <a:srgbClr val="F79546"/>
                      </a:solidFill>
                      <a:prstDash val="solid"/>
                      <a:round/>
                      <a:headEnd type="none" w="med" len="med"/>
                      <a:tailEnd type="none" w="med" len="med"/>
                    </a:lnR>
                    <a:lnT w="12700" cap="flat" cmpd="sng" algn="ctr">
                      <a:solidFill>
                        <a:srgbClr val="F79546"/>
                      </a:solidFill>
                      <a:prstDash val="solid"/>
                      <a:round/>
                      <a:headEnd type="none" w="med" len="med"/>
                      <a:tailEnd type="none" w="med" len="me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215439513"/>
                  </a:ext>
                </a:extLst>
              </a:tr>
              <a:tr h="377517">
                <a:tc>
                  <a:txBody>
                    <a:bodyPr/>
                    <a:lstStyle/>
                    <a:p>
                      <a:pPr marL="59690">
                        <a:lnSpc>
                          <a:spcPct val="100000"/>
                        </a:lnSpc>
                        <a:spcBef>
                          <a:spcPts val="965"/>
                        </a:spcBef>
                      </a:pPr>
                      <a:r>
                        <a:rPr lang="tr-TR" sz="1600" b="1" dirty="0">
                          <a:solidFill>
                            <a:schemeClr val="tx1"/>
                          </a:solidFill>
                          <a:latin typeface="Times New Roman" panose="02020603050405020304" pitchFamily="18" charset="0"/>
                          <a:cs typeface="Times New Roman" panose="02020603050405020304" pitchFamily="18" charset="0"/>
                        </a:rPr>
                        <a:t>Siyasal Bilimler</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255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80"/>
                        </a:spcBef>
                      </a:pPr>
                      <a:r>
                        <a:rPr lang="tr-TR" sz="1600" b="1" spc="-10" dirty="0">
                          <a:solidFill>
                            <a:schemeClr val="tx1"/>
                          </a:solidFill>
                          <a:latin typeface="Times New Roman" panose="02020603050405020304" pitchFamily="18" charset="0"/>
                          <a:cs typeface="Times New Roman" panose="02020603050405020304" pitchFamily="18" charset="0"/>
                        </a:rPr>
                        <a:t>3614</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366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3"/>
                  </a:ext>
                </a:extLst>
              </a:tr>
              <a:tr h="377517">
                <a:tc>
                  <a:txBody>
                    <a:bodyPr/>
                    <a:lstStyle/>
                    <a:p>
                      <a:pPr marL="59690">
                        <a:lnSpc>
                          <a:spcPct val="100000"/>
                        </a:lnSpc>
                        <a:spcBef>
                          <a:spcPts val="965"/>
                        </a:spcBef>
                      </a:pPr>
                      <a:r>
                        <a:rPr lang="tr-TR" sz="1600" b="1" dirty="0">
                          <a:solidFill>
                            <a:schemeClr val="tx1"/>
                          </a:solidFill>
                          <a:latin typeface="Times New Roman" panose="02020603050405020304" pitchFamily="18" charset="0"/>
                          <a:cs typeface="Times New Roman" panose="02020603050405020304" pitchFamily="18" charset="0"/>
                        </a:rPr>
                        <a:t>Hukuk</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2555" marB="0">
                    <a:lnL w="12700">
                      <a:solidFill>
                        <a:srgbClr val="F79546"/>
                      </a:solidFill>
                      <a:prstDash val="solid"/>
                    </a:lnL>
                    <a:lnR w="12700">
                      <a:solidFill>
                        <a:srgbClr val="F79546"/>
                      </a:solidFill>
                      <a:prstDash val="solid"/>
                    </a:lnR>
                    <a:lnT w="12700">
                      <a:solidFill>
                        <a:srgbClr val="F79546"/>
                      </a:solidFill>
                      <a:prstDash val="solid"/>
                    </a:lnT>
                    <a:lnB w="12700" cap="flat" cmpd="sng" algn="ctr">
                      <a:solidFill>
                        <a:srgbClr val="F79546"/>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80"/>
                        </a:spcBef>
                      </a:pPr>
                      <a:r>
                        <a:rPr lang="tr-TR" sz="1600" b="1" spc="-10" dirty="0">
                          <a:solidFill>
                            <a:schemeClr val="tx1"/>
                          </a:solidFill>
                          <a:latin typeface="Times New Roman" panose="02020603050405020304" pitchFamily="18" charset="0"/>
                          <a:cs typeface="Times New Roman" panose="02020603050405020304" pitchFamily="18" charset="0"/>
                        </a:rPr>
                        <a:t>3561</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3660" marB="0">
                    <a:lnL w="12700">
                      <a:solidFill>
                        <a:srgbClr val="F79546"/>
                      </a:solidFill>
                      <a:prstDash val="solid"/>
                    </a:lnL>
                    <a:lnR w="12700">
                      <a:solidFill>
                        <a:srgbClr val="F79546"/>
                      </a:solidFill>
                      <a:prstDash val="solid"/>
                    </a:lnR>
                    <a:lnT w="12700">
                      <a:solidFill>
                        <a:srgbClr val="F79546"/>
                      </a:solidFill>
                      <a:prstDash val="solid"/>
                    </a:lnT>
                    <a:lnB w="12700" cap="flat" cmpd="sng" algn="ctr">
                      <a:solidFill>
                        <a:srgbClr val="F79546"/>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4"/>
                  </a:ext>
                </a:extLst>
              </a:tr>
              <a:tr h="377517">
                <a:tc>
                  <a:txBody>
                    <a:bodyPr/>
                    <a:lstStyle/>
                    <a:p>
                      <a:pPr marL="59690">
                        <a:lnSpc>
                          <a:spcPct val="100000"/>
                        </a:lnSpc>
                        <a:spcBef>
                          <a:spcPts val="965"/>
                        </a:spcBef>
                      </a:pPr>
                      <a:r>
                        <a:rPr lang="tr-TR" sz="1600" b="1" dirty="0">
                          <a:solidFill>
                            <a:schemeClr val="tx1"/>
                          </a:solidFill>
                          <a:latin typeface="Times New Roman" panose="02020603050405020304" pitchFamily="18" charset="0"/>
                          <a:cs typeface="Times New Roman" panose="02020603050405020304" pitchFamily="18" charset="0"/>
                        </a:rPr>
                        <a:t>Eğitim</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2555" marB="0">
                    <a:lnL w="12700" cap="flat" cmpd="sng" algn="ctr">
                      <a:solidFill>
                        <a:srgbClr val="F79546"/>
                      </a:solidFill>
                      <a:prstDash val="solid"/>
                      <a:round/>
                      <a:headEnd type="none" w="med" len="med"/>
                      <a:tailEnd type="none" w="med" len="med"/>
                    </a:lnL>
                    <a:lnR w="12700" cap="flat" cmpd="sng" algn="ctr">
                      <a:solidFill>
                        <a:srgbClr val="F79546"/>
                      </a:solidFill>
                      <a:prstDash val="solid"/>
                      <a:round/>
                      <a:headEnd type="none" w="med" len="med"/>
                      <a:tailEnd type="none" w="med" len="med"/>
                    </a:lnR>
                    <a:lnT w="12700" cap="flat" cmpd="sng" algn="ctr">
                      <a:solidFill>
                        <a:srgbClr val="F79546"/>
                      </a:solidFill>
                      <a:prstDash val="solid"/>
                      <a:round/>
                      <a:headEnd type="none" w="med" len="med"/>
                      <a:tailEnd type="none" w="med" len="med"/>
                    </a:lnT>
                    <a:lnB w="12700" cap="flat" cmpd="sng" algn="ctr">
                      <a:solidFill>
                        <a:srgbClr val="F79546"/>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80"/>
                        </a:spcBef>
                      </a:pPr>
                      <a:r>
                        <a:rPr lang="tr-TR" sz="1600" b="1" dirty="0">
                          <a:solidFill>
                            <a:schemeClr val="tx1"/>
                          </a:solidFill>
                          <a:latin typeface="Times New Roman" panose="02020603050405020304" pitchFamily="18" charset="0"/>
                          <a:cs typeface="Times New Roman" panose="02020603050405020304" pitchFamily="18" charset="0"/>
                        </a:rPr>
                        <a:t>4370</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3660" marB="0">
                    <a:lnL w="12700" cap="flat" cmpd="sng" algn="ctr">
                      <a:solidFill>
                        <a:srgbClr val="F79546"/>
                      </a:solidFill>
                      <a:prstDash val="solid"/>
                      <a:round/>
                      <a:headEnd type="none" w="med" len="med"/>
                      <a:tailEnd type="none" w="med" len="med"/>
                    </a:lnL>
                    <a:lnR w="12700" cap="flat" cmpd="sng" algn="ctr">
                      <a:solidFill>
                        <a:srgbClr val="F79546"/>
                      </a:solidFill>
                      <a:prstDash val="solid"/>
                      <a:round/>
                      <a:headEnd type="none" w="med" len="med"/>
                      <a:tailEnd type="none" w="med" len="med"/>
                    </a:lnR>
                    <a:lnT w="12700" cap="flat" cmpd="sng" algn="ctr">
                      <a:solidFill>
                        <a:srgbClr val="F79546"/>
                      </a:solidFill>
                      <a:prstDash val="solid"/>
                      <a:round/>
                      <a:headEnd type="none" w="med" len="med"/>
                      <a:tailEnd type="none" w="med" len="med"/>
                    </a:lnT>
                    <a:lnB w="12700" cap="flat" cmpd="sng" algn="ctr">
                      <a:solidFill>
                        <a:srgbClr val="F79546"/>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154489045"/>
                  </a:ext>
                </a:extLst>
              </a:tr>
              <a:tr h="377517">
                <a:tc>
                  <a:txBody>
                    <a:bodyPr/>
                    <a:lstStyle/>
                    <a:p>
                      <a:pPr marL="59690">
                        <a:lnSpc>
                          <a:spcPct val="100000"/>
                        </a:lnSpc>
                        <a:spcBef>
                          <a:spcPts val="965"/>
                        </a:spcBef>
                      </a:pPr>
                      <a:r>
                        <a:rPr lang="tr-TR" sz="1600" b="1" dirty="0">
                          <a:solidFill>
                            <a:schemeClr val="tx1"/>
                          </a:solidFill>
                          <a:latin typeface="Times New Roman" panose="02020603050405020304" pitchFamily="18" charset="0"/>
                          <a:cs typeface="Times New Roman" panose="02020603050405020304" pitchFamily="18" charset="0"/>
                        </a:rPr>
                        <a:t>Müzik</a:t>
                      </a:r>
                      <a:r>
                        <a:rPr lang="tr-TR" sz="1600" b="1" baseline="0" dirty="0">
                          <a:solidFill>
                            <a:schemeClr val="tx1"/>
                          </a:solidFill>
                          <a:latin typeface="Times New Roman" panose="02020603050405020304" pitchFamily="18" charset="0"/>
                          <a:cs typeface="Times New Roman" panose="02020603050405020304" pitchFamily="18" charset="0"/>
                        </a:rPr>
                        <a:t> ve Sanat</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2555" marB="0">
                    <a:lnL w="12700" cap="flat" cmpd="sng" algn="ctr">
                      <a:solidFill>
                        <a:srgbClr val="F79546"/>
                      </a:solidFill>
                      <a:prstDash val="solid"/>
                      <a:round/>
                      <a:headEnd type="none" w="med" len="med"/>
                      <a:tailEnd type="none" w="med" len="med"/>
                    </a:lnL>
                    <a:lnR w="12700" cap="flat" cmpd="sng" algn="ctr">
                      <a:solidFill>
                        <a:srgbClr val="F79546"/>
                      </a:solidFill>
                      <a:prstDash val="solid"/>
                      <a:round/>
                      <a:headEnd type="none" w="med" len="med"/>
                      <a:tailEnd type="none" w="med" len="med"/>
                    </a:lnR>
                    <a:lnT w="12700" cap="flat" cmpd="sng" algn="ctr">
                      <a:solidFill>
                        <a:srgbClr val="F79546"/>
                      </a:solidFill>
                      <a:prstDash val="solid"/>
                      <a:round/>
                      <a:headEnd type="none" w="med" len="med"/>
                      <a:tailEnd type="none" w="med" len="me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80"/>
                        </a:spcBef>
                      </a:pPr>
                      <a:r>
                        <a:rPr lang="tr-TR" sz="1600" b="1" dirty="0">
                          <a:solidFill>
                            <a:schemeClr val="tx1"/>
                          </a:solidFill>
                          <a:latin typeface="Times New Roman" panose="02020603050405020304" pitchFamily="18" charset="0"/>
                          <a:cs typeface="Times New Roman" panose="02020603050405020304" pitchFamily="18" charset="0"/>
                        </a:rPr>
                        <a:t>6410</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3660" marB="0">
                    <a:lnL w="12700" cap="flat" cmpd="sng" algn="ctr">
                      <a:solidFill>
                        <a:srgbClr val="F79546"/>
                      </a:solidFill>
                      <a:prstDash val="solid"/>
                      <a:round/>
                      <a:headEnd type="none" w="med" len="med"/>
                      <a:tailEnd type="none" w="med" len="med"/>
                    </a:lnL>
                    <a:lnR w="12700" cap="flat" cmpd="sng" algn="ctr">
                      <a:solidFill>
                        <a:srgbClr val="F79546"/>
                      </a:solidFill>
                      <a:prstDash val="solid"/>
                      <a:round/>
                      <a:headEnd type="none" w="med" len="med"/>
                      <a:tailEnd type="none" w="med" len="med"/>
                    </a:lnR>
                    <a:lnT w="12700" cap="flat" cmpd="sng" algn="ctr">
                      <a:solidFill>
                        <a:srgbClr val="F79546"/>
                      </a:solidFill>
                      <a:prstDash val="solid"/>
                      <a:round/>
                      <a:headEnd type="none" w="med" len="med"/>
                      <a:tailEnd type="none" w="med" len="me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599813611"/>
                  </a:ext>
                </a:extLst>
              </a:tr>
              <a:tr h="377517">
                <a:tc>
                  <a:txBody>
                    <a:bodyPr/>
                    <a:lstStyle/>
                    <a:p>
                      <a:pPr marL="59690">
                        <a:lnSpc>
                          <a:spcPct val="100000"/>
                        </a:lnSpc>
                        <a:spcBef>
                          <a:spcPts val="965"/>
                        </a:spcBef>
                      </a:pPr>
                      <a:r>
                        <a:rPr lang="tr-TR" sz="1600" b="1" dirty="0">
                          <a:solidFill>
                            <a:schemeClr val="tx1"/>
                          </a:solidFill>
                          <a:latin typeface="Times New Roman" panose="02020603050405020304" pitchFamily="18" charset="0"/>
                          <a:cs typeface="Times New Roman" panose="02020603050405020304" pitchFamily="18" charset="0"/>
                        </a:rPr>
                        <a:t>Dil Edebiyat, Roman ve Şiir </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255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80"/>
                        </a:spcBef>
                      </a:pPr>
                      <a:r>
                        <a:rPr lang="tr-TR" sz="1600" b="1" spc="-10" dirty="0">
                          <a:solidFill>
                            <a:schemeClr val="tx1"/>
                          </a:solidFill>
                          <a:latin typeface="Times New Roman" panose="02020603050405020304" pitchFamily="18" charset="0"/>
                          <a:cs typeface="Times New Roman" panose="02020603050405020304" pitchFamily="18" charset="0"/>
                        </a:rPr>
                        <a:t>25893</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366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5"/>
                  </a:ext>
                </a:extLst>
              </a:tr>
              <a:tr h="377517">
                <a:tc>
                  <a:txBody>
                    <a:bodyPr/>
                    <a:lstStyle/>
                    <a:p>
                      <a:pPr marL="59690">
                        <a:lnSpc>
                          <a:spcPct val="100000"/>
                        </a:lnSpc>
                        <a:spcBef>
                          <a:spcPts val="965"/>
                        </a:spcBef>
                      </a:pPr>
                      <a:r>
                        <a:rPr lang="tr-TR" sz="1600" b="1" dirty="0">
                          <a:solidFill>
                            <a:schemeClr val="tx1"/>
                          </a:solidFill>
                          <a:latin typeface="Times New Roman" panose="02020603050405020304" pitchFamily="18" charset="0"/>
                          <a:cs typeface="Times New Roman" panose="02020603050405020304" pitchFamily="18" charset="0"/>
                        </a:rPr>
                        <a:t>Bilim (Matematik, Fizik ve Kimya)</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2555" marB="0">
                    <a:lnL w="12700">
                      <a:solidFill>
                        <a:srgbClr val="F79546"/>
                      </a:solidFill>
                      <a:prstDash val="solid"/>
                    </a:lnL>
                    <a:lnR w="12700">
                      <a:solidFill>
                        <a:srgbClr val="F79546"/>
                      </a:solidFill>
                      <a:prstDash val="solid"/>
                    </a:lnR>
                    <a:lnT w="12700">
                      <a:solidFill>
                        <a:srgbClr val="F79546"/>
                      </a:solidFill>
                      <a:prstDash val="solid"/>
                    </a:lnT>
                    <a:lnB w="12700" cap="flat" cmpd="sng" algn="ctr">
                      <a:solidFill>
                        <a:srgbClr val="F79546"/>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1270" algn="ctr">
                        <a:lnSpc>
                          <a:spcPct val="100000"/>
                        </a:lnSpc>
                        <a:spcBef>
                          <a:spcPts val="585"/>
                        </a:spcBef>
                      </a:pPr>
                      <a:r>
                        <a:rPr lang="tr-TR" sz="1600" b="1" spc="-25" dirty="0">
                          <a:solidFill>
                            <a:schemeClr val="tx1"/>
                          </a:solidFill>
                          <a:latin typeface="Times New Roman" panose="02020603050405020304" pitchFamily="18" charset="0"/>
                          <a:cs typeface="Times New Roman" panose="02020603050405020304" pitchFamily="18" charset="0"/>
                        </a:rPr>
                        <a:t>9510</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4295" marB="0">
                    <a:lnL w="12700">
                      <a:solidFill>
                        <a:srgbClr val="F79546"/>
                      </a:solidFill>
                      <a:prstDash val="solid"/>
                    </a:lnL>
                    <a:lnR w="12700">
                      <a:solidFill>
                        <a:srgbClr val="F79546"/>
                      </a:solidFill>
                      <a:prstDash val="solid"/>
                    </a:lnR>
                    <a:lnT w="12700">
                      <a:solidFill>
                        <a:srgbClr val="F79546"/>
                      </a:solidFill>
                      <a:prstDash val="solid"/>
                    </a:lnT>
                    <a:lnB w="12700" cap="flat" cmpd="sng" algn="ctr">
                      <a:solidFill>
                        <a:srgbClr val="F79546"/>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6"/>
                  </a:ext>
                </a:extLst>
              </a:tr>
              <a:tr h="377517">
                <a:tc>
                  <a:txBody>
                    <a:bodyPr/>
                    <a:lstStyle/>
                    <a:p>
                      <a:pPr marL="59690">
                        <a:lnSpc>
                          <a:spcPct val="100000"/>
                        </a:lnSpc>
                        <a:spcBef>
                          <a:spcPts val="965"/>
                        </a:spcBef>
                      </a:pPr>
                      <a:r>
                        <a:rPr lang="tr-TR" sz="1600" b="1" dirty="0">
                          <a:solidFill>
                            <a:schemeClr val="tx1"/>
                          </a:solidFill>
                          <a:latin typeface="Times New Roman" panose="02020603050405020304" pitchFamily="18" charset="0"/>
                          <a:cs typeface="Times New Roman" panose="02020603050405020304" pitchFamily="18" charset="0"/>
                        </a:rPr>
                        <a:t>Sağlık Bilimleri</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2555" marB="0">
                    <a:lnL w="12700" cap="flat" cmpd="sng" algn="ctr">
                      <a:solidFill>
                        <a:srgbClr val="F79546"/>
                      </a:solidFill>
                      <a:prstDash val="solid"/>
                      <a:round/>
                      <a:headEnd type="none" w="med" len="med"/>
                      <a:tailEnd type="none" w="med" len="med"/>
                    </a:lnL>
                    <a:lnR w="12700" cap="flat" cmpd="sng" algn="ctr">
                      <a:solidFill>
                        <a:srgbClr val="F79546"/>
                      </a:solidFill>
                      <a:prstDash val="solid"/>
                      <a:round/>
                      <a:headEnd type="none" w="med" len="med"/>
                      <a:tailEnd type="none" w="med" len="med"/>
                    </a:lnR>
                    <a:lnT w="12700" cap="flat" cmpd="sng" algn="ctr">
                      <a:solidFill>
                        <a:srgbClr val="F79546"/>
                      </a:solidFill>
                      <a:prstDash val="solid"/>
                      <a:round/>
                      <a:headEnd type="none" w="med" len="med"/>
                      <a:tailEnd type="none" w="med" len="me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1270" algn="ctr">
                        <a:lnSpc>
                          <a:spcPct val="100000"/>
                        </a:lnSpc>
                        <a:spcBef>
                          <a:spcPts val="585"/>
                        </a:spcBef>
                      </a:pPr>
                      <a:r>
                        <a:rPr lang="tr-TR" sz="1600" b="1" dirty="0">
                          <a:solidFill>
                            <a:schemeClr val="tx1"/>
                          </a:solidFill>
                          <a:latin typeface="Times New Roman" panose="02020603050405020304" pitchFamily="18" charset="0"/>
                          <a:cs typeface="Times New Roman" panose="02020603050405020304" pitchFamily="18" charset="0"/>
                        </a:rPr>
                        <a:t>5851</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4295" marB="0">
                    <a:lnL w="12700" cap="flat" cmpd="sng" algn="ctr">
                      <a:solidFill>
                        <a:srgbClr val="F79546"/>
                      </a:solidFill>
                      <a:prstDash val="solid"/>
                      <a:round/>
                      <a:headEnd type="none" w="med" len="med"/>
                      <a:tailEnd type="none" w="med" len="med"/>
                    </a:lnL>
                    <a:lnR w="12700" cap="flat" cmpd="sng" algn="ctr">
                      <a:solidFill>
                        <a:srgbClr val="F79546"/>
                      </a:solidFill>
                      <a:prstDash val="solid"/>
                      <a:round/>
                      <a:headEnd type="none" w="med" len="med"/>
                      <a:tailEnd type="none" w="med" len="med"/>
                    </a:lnR>
                    <a:lnT w="12700" cap="flat" cmpd="sng" algn="ctr">
                      <a:solidFill>
                        <a:srgbClr val="F79546"/>
                      </a:solidFill>
                      <a:prstDash val="solid"/>
                      <a:round/>
                      <a:headEnd type="none" w="med" len="med"/>
                      <a:tailEnd type="none" w="med" len="me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454882303"/>
                  </a:ext>
                </a:extLst>
              </a:tr>
              <a:tr h="377517">
                <a:tc>
                  <a:txBody>
                    <a:bodyPr/>
                    <a:lstStyle/>
                    <a:p>
                      <a:pPr marL="59690">
                        <a:lnSpc>
                          <a:spcPct val="100000"/>
                        </a:lnSpc>
                        <a:spcBef>
                          <a:spcPts val="965"/>
                        </a:spcBef>
                      </a:pPr>
                      <a:r>
                        <a:rPr lang="tr-TR" sz="1600" b="1" dirty="0">
                          <a:solidFill>
                            <a:schemeClr val="tx1"/>
                          </a:solidFill>
                          <a:latin typeface="Times New Roman" panose="02020603050405020304" pitchFamily="18" charset="0"/>
                          <a:cs typeface="Times New Roman" panose="02020603050405020304" pitchFamily="18" charset="0"/>
                        </a:rPr>
                        <a:t>Tarım</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255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80"/>
                        </a:spcBef>
                      </a:pPr>
                      <a:r>
                        <a:rPr lang="tr-TR" sz="1600" b="1" spc="-10" dirty="0">
                          <a:solidFill>
                            <a:schemeClr val="tx1"/>
                          </a:solidFill>
                          <a:latin typeface="Times New Roman" panose="02020603050405020304" pitchFamily="18" charset="0"/>
                          <a:cs typeface="Times New Roman" panose="02020603050405020304" pitchFamily="18" charset="0"/>
                        </a:rPr>
                        <a:t>1321</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366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7"/>
                  </a:ext>
                </a:extLst>
              </a:tr>
              <a:tr h="378172">
                <a:tc>
                  <a:txBody>
                    <a:bodyPr/>
                    <a:lstStyle/>
                    <a:p>
                      <a:pPr marL="59690">
                        <a:lnSpc>
                          <a:spcPct val="100000"/>
                        </a:lnSpc>
                        <a:spcBef>
                          <a:spcPts val="970"/>
                        </a:spcBef>
                      </a:pPr>
                      <a:r>
                        <a:rPr lang="tr-TR" sz="1600" b="1" dirty="0">
                          <a:solidFill>
                            <a:schemeClr val="tx1"/>
                          </a:solidFill>
                          <a:latin typeface="Times New Roman" panose="02020603050405020304" pitchFamily="18" charset="0"/>
                          <a:cs typeface="Times New Roman" panose="02020603050405020304" pitchFamily="18" charset="0"/>
                        </a:rPr>
                        <a:t>Teknoloji</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3190" marB="0">
                    <a:lnL w="12700">
                      <a:solidFill>
                        <a:srgbClr val="F79546"/>
                      </a:solidFill>
                      <a:prstDash val="solid"/>
                    </a:lnL>
                    <a:lnR w="12700">
                      <a:solidFill>
                        <a:srgbClr val="F79546"/>
                      </a:solidFill>
                      <a:prstDash val="solid"/>
                    </a:lnR>
                    <a:lnT w="12700">
                      <a:solidFill>
                        <a:srgbClr val="F79546"/>
                      </a:solidFill>
                      <a:prstDash val="solid"/>
                    </a:lnT>
                    <a:lnB w="12700" cap="flat" cmpd="sng" algn="ctr">
                      <a:solidFill>
                        <a:srgbClr val="F79546"/>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85"/>
                        </a:spcBef>
                      </a:pPr>
                      <a:r>
                        <a:rPr lang="tr-TR" sz="1600" b="1" spc="-10" dirty="0">
                          <a:solidFill>
                            <a:schemeClr val="tx1"/>
                          </a:solidFill>
                          <a:latin typeface="Times New Roman" panose="02020603050405020304" pitchFamily="18" charset="0"/>
                          <a:cs typeface="Times New Roman" panose="02020603050405020304" pitchFamily="18" charset="0"/>
                        </a:rPr>
                        <a:t>6975</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4295" marB="0">
                    <a:lnL w="12700">
                      <a:solidFill>
                        <a:srgbClr val="F79546"/>
                      </a:solidFill>
                      <a:prstDash val="solid"/>
                    </a:lnL>
                    <a:lnR w="12700">
                      <a:solidFill>
                        <a:srgbClr val="F79546"/>
                      </a:solidFill>
                      <a:prstDash val="solid"/>
                    </a:lnR>
                    <a:lnT w="12700">
                      <a:solidFill>
                        <a:srgbClr val="F79546"/>
                      </a:solidFill>
                      <a:prstDash val="solid"/>
                    </a:lnT>
                    <a:lnB w="12700" cap="flat" cmpd="sng" algn="ctr">
                      <a:solidFill>
                        <a:srgbClr val="F79546"/>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8"/>
                  </a:ext>
                </a:extLst>
              </a:tr>
              <a:tr h="378172">
                <a:tc>
                  <a:txBody>
                    <a:bodyPr/>
                    <a:lstStyle/>
                    <a:p>
                      <a:pPr marL="59690">
                        <a:lnSpc>
                          <a:spcPct val="100000"/>
                        </a:lnSpc>
                        <a:spcBef>
                          <a:spcPts val="970"/>
                        </a:spcBef>
                      </a:pPr>
                      <a:r>
                        <a:rPr lang="tr-TR" sz="1600" b="1" dirty="0">
                          <a:solidFill>
                            <a:schemeClr val="tx1"/>
                          </a:solidFill>
                          <a:latin typeface="Times New Roman" panose="02020603050405020304" pitchFamily="18" charset="0"/>
                          <a:cs typeface="Times New Roman" panose="02020603050405020304" pitchFamily="18" charset="0"/>
                        </a:rPr>
                        <a:t>Mutfak ve Turizm</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23190" marB="0">
                    <a:lnL w="12700" cap="flat" cmpd="sng" algn="ctr">
                      <a:solidFill>
                        <a:srgbClr val="F79546"/>
                      </a:solidFill>
                      <a:prstDash val="solid"/>
                      <a:round/>
                      <a:headEnd type="none" w="med" len="med"/>
                      <a:tailEnd type="none" w="med" len="med"/>
                    </a:lnL>
                    <a:lnR w="12700" cap="flat" cmpd="sng" algn="ctr">
                      <a:solidFill>
                        <a:srgbClr val="F79546"/>
                      </a:solidFill>
                      <a:prstDash val="solid"/>
                      <a:round/>
                      <a:headEnd type="none" w="med" len="med"/>
                      <a:tailEnd type="none" w="med" len="med"/>
                    </a:lnR>
                    <a:lnT w="12700" cap="flat" cmpd="sng" algn="ctr">
                      <a:solidFill>
                        <a:srgbClr val="F79546"/>
                      </a:solidFill>
                      <a:prstDash val="solid"/>
                      <a:round/>
                      <a:headEnd type="none" w="med" len="med"/>
                      <a:tailEnd type="none" w="med" len="me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85"/>
                        </a:spcBef>
                      </a:pPr>
                      <a:r>
                        <a:rPr lang="tr-TR" sz="1600" b="1" dirty="0">
                          <a:solidFill>
                            <a:schemeClr val="tx1"/>
                          </a:solidFill>
                          <a:latin typeface="Times New Roman" panose="02020603050405020304" pitchFamily="18" charset="0"/>
                          <a:cs typeface="Times New Roman" panose="02020603050405020304" pitchFamily="18" charset="0"/>
                        </a:rPr>
                        <a:t>1224</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4295" marB="0">
                    <a:lnL w="12700" cap="flat" cmpd="sng" algn="ctr">
                      <a:solidFill>
                        <a:srgbClr val="F79546"/>
                      </a:solidFill>
                      <a:prstDash val="solid"/>
                      <a:round/>
                      <a:headEnd type="none" w="med" len="med"/>
                      <a:tailEnd type="none" w="med" len="med"/>
                    </a:lnL>
                    <a:lnR w="12700" cap="flat" cmpd="sng" algn="ctr">
                      <a:solidFill>
                        <a:srgbClr val="F79546"/>
                      </a:solidFill>
                      <a:prstDash val="solid"/>
                      <a:round/>
                      <a:headEnd type="none" w="med" len="med"/>
                      <a:tailEnd type="none" w="med" len="med"/>
                    </a:lnR>
                    <a:lnT w="12700" cap="flat" cmpd="sng" algn="ctr">
                      <a:solidFill>
                        <a:srgbClr val="F79546"/>
                      </a:solidFill>
                      <a:prstDash val="solid"/>
                      <a:round/>
                      <a:headEnd type="none" w="med" len="med"/>
                      <a:tailEnd type="none" w="med" len="me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719926737"/>
                  </a:ext>
                </a:extLst>
              </a:tr>
              <a:tr h="392566">
                <a:tc>
                  <a:txBody>
                    <a:bodyPr/>
                    <a:lstStyle/>
                    <a:p>
                      <a:pPr marL="59690">
                        <a:lnSpc>
                          <a:spcPct val="100000"/>
                        </a:lnSpc>
                        <a:spcBef>
                          <a:spcPts val="1080"/>
                        </a:spcBef>
                      </a:pPr>
                      <a:r>
                        <a:rPr sz="1600" b="1" spc="-10" dirty="0">
                          <a:solidFill>
                            <a:schemeClr val="tx1"/>
                          </a:solidFill>
                          <a:latin typeface="Times New Roman" panose="02020603050405020304" pitchFamily="18" charset="0"/>
                          <a:cs typeface="Times New Roman" panose="02020603050405020304" pitchFamily="18" charset="0"/>
                        </a:rPr>
                        <a:t>TOPLAM</a:t>
                      </a:r>
                      <a:endParaRPr sz="1600" b="1" dirty="0">
                        <a:solidFill>
                          <a:schemeClr val="tx1"/>
                        </a:solidFill>
                        <a:latin typeface="Times New Roman" panose="02020603050405020304" pitchFamily="18" charset="0"/>
                        <a:cs typeface="Times New Roman" panose="02020603050405020304" pitchFamily="18" charset="0"/>
                      </a:endParaRPr>
                    </a:p>
                  </a:txBody>
                  <a:tcPr marL="0" marR="0" marT="13716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0000"/>
                        </a:lnSpc>
                        <a:spcBef>
                          <a:spcPts val="585"/>
                        </a:spcBef>
                      </a:pPr>
                      <a:r>
                        <a:rPr lang="tr-TR" sz="1600" b="1" spc="-10" dirty="0">
                          <a:solidFill>
                            <a:schemeClr val="tx1"/>
                          </a:solidFill>
                          <a:latin typeface="Times New Roman" panose="02020603050405020304" pitchFamily="18" charset="0"/>
                          <a:cs typeface="Times New Roman" panose="02020603050405020304" pitchFamily="18" charset="0"/>
                        </a:rPr>
                        <a:t>124.613</a:t>
                      </a:r>
                      <a:endParaRPr sz="1600" b="1" dirty="0">
                        <a:solidFill>
                          <a:schemeClr val="tx1"/>
                        </a:solidFill>
                        <a:latin typeface="Times New Roman" panose="02020603050405020304" pitchFamily="18" charset="0"/>
                        <a:cs typeface="Times New Roman" panose="02020603050405020304" pitchFamily="18" charset="0"/>
                      </a:endParaRPr>
                    </a:p>
                  </a:txBody>
                  <a:tcPr marL="0" marR="0" marT="7429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9"/>
                  </a:ext>
                </a:extLst>
              </a:tr>
            </a:tbl>
          </a:graphicData>
        </a:graphic>
      </p:graphicFrame>
      <p:sp>
        <p:nvSpPr>
          <p:cNvPr id="2" name="Metin kutusu 1">
            <a:extLst>
              <a:ext uri="{FF2B5EF4-FFF2-40B4-BE49-F238E27FC236}">
                <a16:creationId xmlns:a16="http://schemas.microsoft.com/office/drawing/2014/main" id="{4E434B72-8AB7-568E-4801-72FFFB02E0DD}"/>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966174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6">
            <a:extLst>
              <a:ext uri="{FF2B5EF4-FFF2-40B4-BE49-F238E27FC236}">
                <a16:creationId xmlns:a16="http://schemas.microsoft.com/office/drawing/2014/main" id="{DA7FDFC4-33D6-AFB9-0051-F329C864D136}"/>
              </a:ext>
            </a:extLst>
          </p:cNvPr>
          <p:cNvSpPr txBox="1"/>
          <p:nvPr/>
        </p:nvSpPr>
        <p:spPr>
          <a:xfrm>
            <a:off x="536895" y="1351096"/>
            <a:ext cx="11266415" cy="2076851"/>
          </a:xfrm>
          <a:prstGeom prst="rect">
            <a:avLst/>
          </a:prstGeom>
        </p:spPr>
        <p:txBody>
          <a:bodyPr vert="horz" wrap="square" lIns="0" tIns="12065" rIns="0" bIns="0" rtlCol="0">
            <a:spAutoFit/>
          </a:bodyPr>
          <a:lstStyle/>
          <a:p>
            <a:pPr marL="12700" algn="just">
              <a:lnSpc>
                <a:spcPct val="100000"/>
              </a:lnSpc>
              <a:spcBef>
                <a:spcPts val="95"/>
              </a:spcBef>
              <a:tabLst>
                <a:tab pos="3205480" algn="l"/>
              </a:tabLst>
            </a:pPr>
            <a:endParaRPr lang="tr-TR" sz="1600" spc="-10" dirty="0">
              <a:latin typeface="Arial"/>
              <a:cs typeface="Arial"/>
            </a:endParaRPr>
          </a:p>
          <a:p>
            <a:pPr marL="12700" algn="ctr">
              <a:lnSpc>
                <a:spcPct val="100000"/>
              </a:lnSpc>
              <a:spcBef>
                <a:spcPts val="95"/>
              </a:spcBef>
              <a:tabLst>
                <a:tab pos="3205480" algn="l"/>
              </a:tabLst>
            </a:pPr>
            <a:r>
              <a:rPr lang="tr-TR" b="1" spc="-10" dirty="0">
                <a:latin typeface="Times New Roman" panose="02020603050405020304" pitchFamily="18" charset="0"/>
                <a:cs typeface="Times New Roman" panose="02020603050405020304" pitchFamily="18" charset="0"/>
              </a:rPr>
              <a:t>MİSYONUMUZ</a:t>
            </a:r>
            <a:endParaRPr lang="tr-TR" sz="1600" spc="-10" dirty="0">
              <a:latin typeface="Arial"/>
              <a:cs typeface="Arial"/>
            </a:endParaRPr>
          </a:p>
          <a:p>
            <a:pPr marL="12700" algn="just">
              <a:lnSpc>
                <a:spcPct val="100000"/>
              </a:lnSpc>
              <a:spcBef>
                <a:spcPts val="95"/>
              </a:spcBef>
              <a:tabLst>
                <a:tab pos="3205480" algn="l"/>
              </a:tabLst>
            </a:pPr>
            <a:r>
              <a:rPr sz="1600" spc="-10" dirty="0" err="1">
                <a:latin typeface="Times New Roman" panose="02020603050405020304" pitchFamily="18" charset="0"/>
                <a:cs typeface="Times New Roman" panose="02020603050405020304" pitchFamily="18" charset="0"/>
              </a:rPr>
              <a:t>Eğitim</a:t>
            </a:r>
            <a:r>
              <a:rPr lang="tr-TR" sz="1600" spc="-10" dirty="0">
                <a:latin typeface="Times New Roman" panose="02020603050405020304" pitchFamily="18" charset="0"/>
                <a:cs typeface="Times New Roman" panose="02020603050405020304" pitchFamily="18" charset="0"/>
              </a:rPr>
              <a:t> </a:t>
            </a:r>
            <a:r>
              <a:rPr sz="1600" spc="-25" dirty="0" err="1">
                <a:latin typeface="Times New Roman" panose="02020603050405020304" pitchFamily="18" charset="0"/>
                <a:cs typeface="Times New Roman" panose="02020603050405020304" pitchFamily="18" charset="0"/>
              </a:rPr>
              <a:t>ve</a:t>
            </a:r>
            <a:r>
              <a:rPr lang="tr-TR" sz="1600" spc="-25" dirty="0">
                <a:latin typeface="Times New Roman" panose="02020603050405020304" pitchFamily="18" charset="0"/>
                <a:cs typeface="Times New Roman" panose="02020603050405020304" pitchFamily="18" charset="0"/>
              </a:rPr>
              <a:t> </a:t>
            </a:r>
            <a:r>
              <a:rPr sz="1600" spc="-10" dirty="0" err="1">
                <a:latin typeface="Times New Roman" panose="02020603050405020304" pitchFamily="18" charset="0"/>
                <a:cs typeface="Times New Roman" panose="02020603050405020304" pitchFamily="18" charset="0"/>
              </a:rPr>
              <a:t>araştırma</a:t>
            </a:r>
            <a:r>
              <a:rPr lang="tr-TR" sz="1600" spc="-10" dirty="0">
                <a:latin typeface="Times New Roman" panose="02020603050405020304" pitchFamily="18" charset="0"/>
                <a:cs typeface="Times New Roman" panose="02020603050405020304" pitchFamily="18" charset="0"/>
              </a:rPr>
              <a:t> </a:t>
            </a:r>
            <a:r>
              <a:rPr sz="1600" spc="-10" dirty="0" err="1">
                <a:latin typeface="Times New Roman" panose="02020603050405020304" pitchFamily="18" charset="0"/>
                <a:cs typeface="Times New Roman" panose="02020603050405020304" pitchFamily="18" charset="0"/>
              </a:rPr>
              <a:t>programlarının</a:t>
            </a:r>
            <a:r>
              <a:rPr lang="tr-TR" sz="1600" spc="-10" dirty="0">
                <a:latin typeface="Times New Roman" panose="02020603050405020304" pitchFamily="18" charset="0"/>
                <a:cs typeface="Times New Roman" panose="02020603050405020304" pitchFamily="18" charset="0"/>
              </a:rPr>
              <a:t> </a:t>
            </a:r>
            <a:r>
              <a:rPr sz="1600" spc="-10" dirty="0" err="1">
                <a:latin typeface="Times New Roman" panose="02020603050405020304" pitchFamily="18" charset="0"/>
                <a:cs typeface="Times New Roman" panose="02020603050405020304" pitchFamily="18" charset="0"/>
              </a:rPr>
              <a:t>gereksinimleri</a:t>
            </a:r>
            <a:r>
              <a:rPr sz="1600" dirty="0">
                <a:latin typeface="Times New Roman" panose="02020603050405020304" pitchFamily="18" charset="0"/>
                <a:cs typeface="Times New Roman" panose="02020603050405020304" pitchFamily="18" charset="0"/>
              </a:rPr>
              <a:t>	</a:t>
            </a:r>
            <a:r>
              <a:rPr sz="1600" spc="-10" dirty="0" err="1">
                <a:latin typeface="Times New Roman" panose="02020603050405020304" pitchFamily="18" charset="0"/>
                <a:cs typeface="Times New Roman" panose="02020603050405020304" pitchFamily="18" charset="0"/>
              </a:rPr>
              <a:t>doğrultusunda</a:t>
            </a:r>
            <a:r>
              <a:rPr lang="tr-TR" sz="1600" spc="-10" dirty="0">
                <a:latin typeface="Times New Roman" panose="02020603050405020304" pitchFamily="18" charset="0"/>
                <a:cs typeface="Times New Roman" panose="02020603050405020304" pitchFamily="18" charset="0"/>
              </a:rPr>
              <a:t> </a:t>
            </a:r>
            <a:r>
              <a:rPr sz="1600" dirty="0" err="1">
                <a:latin typeface="Times New Roman" panose="02020603050405020304" pitchFamily="18" charset="0"/>
                <a:cs typeface="Times New Roman" panose="02020603050405020304" pitchFamily="18" charset="0"/>
              </a:rPr>
              <a:t>bilgiyi</a:t>
            </a:r>
            <a:r>
              <a:rPr sz="1600" dirty="0">
                <a:latin typeface="Times New Roman" panose="02020603050405020304" pitchFamily="18" charset="0"/>
                <a:cs typeface="Times New Roman" panose="02020603050405020304" pitchFamily="18" charset="0"/>
              </a:rPr>
              <a:t>,</a:t>
            </a:r>
            <a:r>
              <a:rPr sz="1600" spc="33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hizmet</a:t>
            </a:r>
            <a:r>
              <a:rPr sz="1600" spc="33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vermekte</a:t>
            </a:r>
            <a:r>
              <a:rPr sz="1600" spc="33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olduğu</a:t>
            </a:r>
            <a:r>
              <a:rPr sz="1600" spc="33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kitleye</a:t>
            </a:r>
            <a:r>
              <a:rPr sz="1600" spc="33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çağdaş</a:t>
            </a:r>
            <a:r>
              <a:rPr sz="1600" spc="32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bilgisayar</a:t>
            </a:r>
            <a:r>
              <a:rPr sz="1600" spc="335" dirty="0">
                <a:latin typeface="Times New Roman" panose="02020603050405020304" pitchFamily="18" charset="0"/>
                <a:cs typeface="Times New Roman" panose="02020603050405020304" pitchFamily="18" charset="0"/>
              </a:rPr>
              <a:t> </a:t>
            </a:r>
            <a:r>
              <a:rPr sz="1600" dirty="0" err="1">
                <a:latin typeface="Times New Roman" panose="02020603050405020304" pitchFamily="18" charset="0"/>
                <a:cs typeface="Times New Roman" panose="02020603050405020304" pitchFamily="18" charset="0"/>
              </a:rPr>
              <a:t>ve</a:t>
            </a:r>
            <a:r>
              <a:rPr sz="1600" spc="340" dirty="0">
                <a:latin typeface="Times New Roman" panose="02020603050405020304" pitchFamily="18" charset="0"/>
                <a:cs typeface="Times New Roman" panose="02020603050405020304" pitchFamily="18" charset="0"/>
              </a:rPr>
              <a:t> </a:t>
            </a:r>
            <a:r>
              <a:rPr sz="1600" spc="-10" dirty="0" err="1">
                <a:latin typeface="Times New Roman" panose="02020603050405020304" pitchFamily="18" charset="0"/>
                <a:cs typeface="Times New Roman" panose="02020603050405020304" pitchFamily="18" charset="0"/>
              </a:rPr>
              <a:t>yayın</a:t>
            </a:r>
            <a:r>
              <a:rPr lang="tr-TR" sz="1600" spc="-10" dirty="0">
                <a:latin typeface="Times New Roman" panose="02020603050405020304" pitchFamily="18" charset="0"/>
                <a:cs typeface="Times New Roman" panose="02020603050405020304" pitchFamily="18" charset="0"/>
              </a:rPr>
              <a:t> </a:t>
            </a:r>
            <a:r>
              <a:rPr lang="nn-NO" sz="1600" spc="-10" dirty="0">
                <a:latin typeface="Times New Roman" panose="02020603050405020304" pitchFamily="18" charset="0"/>
                <a:cs typeface="Times New Roman" panose="02020603050405020304" pitchFamily="18" charset="0"/>
              </a:rPr>
              <a:t>teknolojilerini</a:t>
            </a:r>
            <a:r>
              <a:rPr lang="tr-TR" sz="1600" spc="-10" dirty="0">
                <a:latin typeface="Times New Roman" panose="02020603050405020304" pitchFamily="18" charset="0"/>
                <a:cs typeface="Times New Roman" panose="02020603050405020304" pitchFamily="18" charset="0"/>
              </a:rPr>
              <a:t> </a:t>
            </a:r>
            <a:r>
              <a:rPr lang="nn-NO" sz="1600" spc="-10" dirty="0">
                <a:latin typeface="Times New Roman" panose="02020603050405020304" pitchFamily="18" charset="0"/>
                <a:cs typeface="Times New Roman" panose="02020603050405020304" pitchFamily="18" charset="0"/>
              </a:rPr>
              <a:t>kullanarak</a:t>
            </a:r>
            <a:r>
              <a:rPr lang="tr-TR" sz="1600" spc="-10" dirty="0">
                <a:latin typeface="Times New Roman" panose="02020603050405020304" pitchFamily="18" charset="0"/>
                <a:cs typeface="Times New Roman" panose="02020603050405020304" pitchFamily="18" charset="0"/>
              </a:rPr>
              <a:t> </a:t>
            </a:r>
            <a:r>
              <a:rPr lang="nn-NO" sz="1600" spc="-20" dirty="0">
                <a:latin typeface="Times New Roman" panose="02020603050405020304" pitchFamily="18" charset="0"/>
                <a:cs typeface="Times New Roman" panose="02020603050405020304" pitchFamily="18" charset="0"/>
              </a:rPr>
              <a:t>hızlı</a:t>
            </a:r>
            <a:r>
              <a:rPr lang="tr-TR" sz="1600" spc="-20" dirty="0">
                <a:latin typeface="Times New Roman" panose="02020603050405020304" pitchFamily="18" charset="0"/>
                <a:cs typeface="Times New Roman" panose="02020603050405020304" pitchFamily="18" charset="0"/>
              </a:rPr>
              <a:t> </a:t>
            </a:r>
            <a:r>
              <a:rPr lang="nn-NO" sz="1600" spc="-25" dirty="0">
                <a:latin typeface="Times New Roman" panose="02020603050405020304" pitchFamily="18" charset="0"/>
                <a:cs typeface="Times New Roman" panose="02020603050405020304" pitchFamily="18" charset="0"/>
              </a:rPr>
              <a:t>ve</a:t>
            </a:r>
            <a:r>
              <a:rPr lang="tr-TR" sz="1600" spc="-25" dirty="0">
                <a:latin typeface="Times New Roman" panose="02020603050405020304" pitchFamily="18" charset="0"/>
                <a:cs typeface="Times New Roman" panose="02020603050405020304" pitchFamily="18" charset="0"/>
              </a:rPr>
              <a:t> </a:t>
            </a:r>
            <a:r>
              <a:rPr lang="nn-NO" sz="1600" spc="-10" dirty="0">
                <a:latin typeface="Times New Roman" panose="02020603050405020304" pitchFamily="18" charset="0"/>
                <a:cs typeface="Times New Roman" panose="02020603050405020304" pitchFamily="18" charset="0"/>
              </a:rPr>
              <a:t>ekonomik</a:t>
            </a:r>
            <a:r>
              <a:rPr lang="tr-TR" sz="1600" spc="-10" dirty="0">
                <a:latin typeface="Times New Roman" panose="02020603050405020304" pitchFamily="18" charset="0"/>
                <a:cs typeface="Times New Roman" panose="02020603050405020304" pitchFamily="18" charset="0"/>
              </a:rPr>
              <a:t> </a:t>
            </a:r>
            <a:r>
              <a:rPr lang="tr-TR" sz="1600" spc="-25" dirty="0">
                <a:latin typeface="Times New Roman" panose="02020603050405020304" pitchFamily="18" charset="0"/>
                <a:cs typeface="Times New Roman" panose="02020603050405020304" pitchFamily="18" charset="0"/>
              </a:rPr>
              <a:t>bir </a:t>
            </a:r>
            <a:r>
              <a:rPr lang="tr-TR" sz="1600" spc="-10" dirty="0">
                <a:latin typeface="Times New Roman" panose="02020603050405020304" pitchFamily="18" charset="0"/>
                <a:cs typeface="Times New Roman" panose="02020603050405020304" pitchFamily="18" charset="0"/>
              </a:rPr>
              <a:t>şekilde, mesleki </a:t>
            </a:r>
            <a:r>
              <a:rPr lang="tr-TR" sz="1600" dirty="0">
                <a:latin typeface="Times New Roman" panose="02020603050405020304" pitchFamily="18" charset="0"/>
                <a:cs typeface="Times New Roman" panose="02020603050405020304" pitchFamily="18" charset="0"/>
              </a:rPr>
              <a:t>dayanışma</a:t>
            </a:r>
            <a:r>
              <a:rPr lang="tr-TR" sz="1600" spc="380" dirty="0">
                <a:latin typeface="Times New Roman" panose="02020603050405020304" pitchFamily="18" charset="0"/>
                <a:cs typeface="Times New Roman" panose="02020603050405020304" pitchFamily="18" charset="0"/>
              </a:rPr>
              <a:t> </a:t>
            </a:r>
            <a:r>
              <a:rPr lang="tr-TR" sz="1600" dirty="0">
                <a:latin typeface="Times New Roman" panose="02020603050405020304" pitchFamily="18" charset="0"/>
                <a:cs typeface="Times New Roman" panose="02020603050405020304" pitchFamily="18" charset="0"/>
              </a:rPr>
              <a:t>ve</a:t>
            </a:r>
            <a:r>
              <a:rPr lang="tr-TR" sz="1600" spc="370" dirty="0">
                <a:latin typeface="Times New Roman" panose="02020603050405020304" pitchFamily="18" charset="0"/>
                <a:cs typeface="Times New Roman" panose="02020603050405020304" pitchFamily="18" charset="0"/>
              </a:rPr>
              <a:t> </a:t>
            </a:r>
            <a:r>
              <a:rPr lang="tr-TR" sz="1600" dirty="0">
                <a:latin typeface="Times New Roman" panose="02020603050405020304" pitchFamily="18" charset="0"/>
                <a:cs typeface="Times New Roman" panose="02020603050405020304" pitchFamily="18" charset="0"/>
              </a:rPr>
              <a:t>işbirliğine</a:t>
            </a:r>
            <a:r>
              <a:rPr lang="tr-TR" sz="1600" spc="375" dirty="0">
                <a:latin typeface="Times New Roman" panose="02020603050405020304" pitchFamily="18" charset="0"/>
                <a:cs typeface="Times New Roman" panose="02020603050405020304" pitchFamily="18" charset="0"/>
              </a:rPr>
              <a:t> </a:t>
            </a:r>
            <a:r>
              <a:rPr lang="tr-TR" sz="1600" spc="-10" dirty="0">
                <a:latin typeface="Times New Roman" panose="02020603050405020304" pitchFamily="18" charset="0"/>
                <a:cs typeface="Times New Roman" panose="02020603050405020304" pitchFamily="18" charset="0"/>
              </a:rPr>
              <a:t>dayalı, </a:t>
            </a:r>
            <a:r>
              <a:rPr lang="tr-TR" sz="1600" dirty="0">
                <a:latin typeface="Times New Roman" panose="02020603050405020304" pitchFamily="18" charset="0"/>
                <a:cs typeface="Times New Roman" panose="02020603050405020304" pitchFamily="18" charset="0"/>
              </a:rPr>
              <a:t>çalışanlarıyla</a:t>
            </a:r>
            <a:r>
              <a:rPr lang="tr-TR" sz="1600" spc="375" dirty="0">
                <a:latin typeface="Times New Roman" panose="02020603050405020304" pitchFamily="18" charset="0"/>
                <a:cs typeface="Times New Roman" panose="02020603050405020304" pitchFamily="18" charset="0"/>
              </a:rPr>
              <a:t> </a:t>
            </a:r>
            <a:r>
              <a:rPr lang="tr-TR" sz="1600" dirty="0">
                <a:latin typeface="Times New Roman" panose="02020603050405020304" pitchFamily="18" charset="0"/>
                <a:cs typeface="Times New Roman" panose="02020603050405020304" pitchFamily="18" charset="0"/>
              </a:rPr>
              <a:t>birlikte</a:t>
            </a:r>
            <a:r>
              <a:rPr lang="tr-TR" sz="1600" spc="365" dirty="0">
                <a:latin typeface="Times New Roman" panose="02020603050405020304" pitchFamily="18" charset="0"/>
                <a:cs typeface="Times New Roman" panose="02020603050405020304" pitchFamily="18" charset="0"/>
              </a:rPr>
              <a:t> </a:t>
            </a:r>
            <a:r>
              <a:rPr lang="tr-TR" sz="1600" spc="-10" dirty="0">
                <a:latin typeface="Times New Roman" panose="02020603050405020304" pitchFamily="18" charset="0"/>
                <a:cs typeface="Times New Roman" panose="02020603050405020304" pitchFamily="18" charset="0"/>
              </a:rPr>
              <a:t>gelişmelere</a:t>
            </a:r>
            <a:endParaRPr lang="tr-TR" sz="1600" dirty="0">
              <a:latin typeface="Times New Roman" panose="02020603050405020304" pitchFamily="18" charset="0"/>
              <a:cs typeface="Times New Roman" panose="02020603050405020304" pitchFamily="18" charset="0"/>
            </a:endParaRPr>
          </a:p>
          <a:p>
            <a:pPr marL="12700" algn="just">
              <a:lnSpc>
                <a:spcPct val="100000"/>
              </a:lnSpc>
              <a:spcBef>
                <a:spcPts val="5"/>
              </a:spcBef>
            </a:pPr>
            <a:r>
              <a:rPr lang="tr-TR" sz="1600" dirty="0">
                <a:latin typeface="Times New Roman" panose="02020603050405020304" pitchFamily="18" charset="0"/>
                <a:cs typeface="Times New Roman" panose="02020603050405020304" pitchFamily="18" charset="0"/>
              </a:rPr>
              <a:t>ayak</a:t>
            </a:r>
            <a:r>
              <a:rPr lang="tr-TR" sz="1600" spc="-50" dirty="0">
                <a:latin typeface="Times New Roman" panose="02020603050405020304" pitchFamily="18" charset="0"/>
                <a:cs typeface="Times New Roman" panose="02020603050405020304" pitchFamily="18" charset="0"/>
              </a:rPr>
              <a:t> </a:t>
            </a:r>
            <a:r>
              <a:rPr lang="tr-TR" sz="1600" dirty="0">
                <a:latin typeface="Times New Roman" panose="02020603050405020304" pitchFamily="18" charset="0"/>
                <a:cs typeface="Times New Roman" panose="02020603050405020304" pitchFamily="18" charset="0"/>
              </a:rPr>
              <a:t>uyduran</a:t>
            </a:r>
            <a:r>
              <a:rPr lang="tr-TR" sz="1600" spc="-45" dirty="0">
                <a:latin typeface="Times New Roman" panose="02020603050405020304" pitchFamily="18" charset="0"/>
                <a:cs typeface="Times New Roman" panose="02020603050405020304" pitchFamily="18" charset="0"/>
              </a:rPr>
              <a:t> </a:t>
            </a:r>
            <a:r>
              <a:rPr lang="tr-TR" sz="1600" dirty="0">
                <a:latin typeface="Times New Roman" panose="02020603050405020304" pitchFamily="18" charset="0"/>
                <a:cs typeface="Times New Roman" panose="02020603050405020304" pitchFamily="18" charset="0"/>
              </a:rPr>
              <a:t>modern</a:t>
            </a:r>
            <a:r>
              <a:rPr lang="tr-TR" sz="1600" spc="-50" dirty="0">
                <a:latin typeface="Times New Roman" panose="02020603050405020304" pitchFamily="18" charset="0"/>
                <a:cs typeface="Times New Roman" panose="02020603050405020304" pitchFamily="18" charset="0"/>
              </a:rPr>
              <a:t> </a:t>
            </a:r>
            <a:r>
              <a:rPr lang="tr-TR" sz="1600" dirty="0">
                <a:latin typeface="Times New Roman" panose="02020603050405020304" pitchFamily="18" charset="0"/>
                <a:cs typeface="Times New Roman" panose="02020603050405020304" pitchFamily="18" charset="0"/>
              </a:rPr>
              <a:t>bir</a:t>
            </a:r>
            <a:r>
              <a:rPr lang="tr-TR" sz="1600" spc="-65" dirty="0">
                <a:latin typeface="Times New Roman" panose="02020603050405020304" pitchFamily="18" charset="0"/>
                <a:cs typeface="Times New Roman" panose="02020603050405020304" pitchFamily="18" charset="0"/>
              </a:rPr>
              <a:t> </a:t>
            </a:r>
            <a:r>
              <a:rPr lang="tr-TR" sz="1600" dirty="0">
                <a:latin typeface="Times New Roman" panose="02020603050405020304" pitchFamily="18" charset="0"/>
                <a:cs typeface="Times New Roman" panose="02020603050405020304" pitchFamily="18" charset="0"/>
              </a:rPr>
              <a:t>kütüphane</a:t>
            </a:r>
            <a:r>
              <a:rPr lang="tr-TR" sz="1600" spc="-65" dirty="0">
                <a:latin typeface="Times New Roman" panose="02020603050405020304" pitchFamily="18" charset="0"/>
                <a:cs typeface="Times New Roman" panose="02020603050405020304" pitchFamily="18" charset="0"/>
              </a:rPr>
              <a:t> </a:t>
            </a:r>
            <a:r>
              <a:rPr lang="tr-TR" sz="1600" spc="-10" dirty="0">
                <a:latin typeface="Times New Roman" panose="02020603050405020304" pitchFamily="18" charset="0"/>
                <a:cs typeface="Times New Roman" panose="02020603050405020304" pitchFamily="18" charset="0"/>
              </a:rPr>
              <a:t>olmak.</a:t>
            </a:r>
            <a:endParaRPr lang="tr-TR" sz="1600" dirty="0">
              <a:latin typeface="Times New Roman" panose="02020603050405020304" pitchFamily="18" charset="0"/>
              <a:cs typeface="Times New Roman" panose="02020603050405020304" pitchFamily="18" charset="0"/>
            </a:endParaRPr>
          </a:p>
          <a:p>
            <a:pPr marL="12700" marR="5080">
              <a:spcBef>
                <a:spcPts val="95"/>
              </a:spcBef>
              <a:tabLst>
                <a:tab pos="719455" algn="l"/>
                <a:tab pos="1077595" algn="l"/>
                <a:tab pos="2080895" algn="l"/>
                <a:tab pos="3547110" algn="l"/>
                <a:tab pos="4942840" algn="l"/>
              </a:tabLst>
            </a:pPr>
            <a:endParaRPr lang="tr-TR" sz="1600" dirty="0">
              <a:latin typeface="Times New Roman" panose="02020603050405020304" pitchFamily="18" charset="0"/>
              <a:cs typeface="Times New Roman" panose="02020603050405020304" pitchFamily="18" charset="0"/>
            </a:endParaRPr>
          </a:p>
          <a:p>
            <a:pPr marL="12700" marR="5080">
              <a:spcBef>
                <a:spcPts val="95"/>
              </a:spcBef>
              <a:tabLst>
                <a:tab pos="719455" algn="l"/>
                <a:tab pos="1077595" algn="l"/>
                <a:tab pos="2080895" algn="l"/>
                <a:tab pos="3547110" algn="l"/>
                <a:tab pos="4942840" algn="l"/>
              </a:tabLst>
            </a:pPr>
            <a:endParaRPr lang="nn-NO" sz="1600" dirty="0">
              <a:latin typeface="Arial"/>
              <a:cs typeface="Arial"/>
            </a:endParaRPr>
          </a:p>
          <a:p>
            <a:pPr marL="12700" marR="5080">
              <a:lnSpc>
                <a:spcPct val="100000"/>
              </a:lnSpc>
              <a:spcBef>
                <a:spcPts val="95"/>
              </a:spcBef>
              <a:tabLst>
                <a:tab pos="719455" algn="l"/>
                <a:tab pos="1077595" algn="l"/>
                <a:tab pos="2080895" algn="l"/>
                <a:tab pos="3547110" algn="l"/>
                <a:tab pos="4942840" algn="l"/>
              </a:tabLst>
            </a:pPr>
            <a:endParaRPr sz="1600" dirty="0">
              <a:latin typeface="Arial"/>
              <a:cs typeface="Arial"/>
            </a:endParaRPr>
          </a:p>
        </p:txBody>
      </p:sp>
      <p:pic>
        <p:nvPicPr>
          <p:cNvPr id="3" name="object 10">
            <a:extLst>
              <a:ext uri="{FF2B5EF4-FFF2-40B4-BE49-F238E27FC236}">
                <a16:creationId xmlns:a16="http://schemas.microsoft.com/office/drawing/2014/main" id="{D4E193CB-8D8A-947B-87A5-CE4F265D3649}"/>
              </a:ext>
            </a:extLst>
          </p:cNvPr>
          <p:cNvPicPr/>
          <p:nvPr/>
        </p:nvPicPr>
        <p:blipFill>
          <a:blip r:embed="rId2" cstate="print"/>
          <a:stretch>
            <a:fillRect/>
          </a:stretch>
        </p:blipFill>
        <p:spPr>
          <a:xfrm>
            <a:off x="10360404" y="2468932"/>
            <a:ext cx="1059809" cy="959015"/>
          </a:xfrm>
          <a:prstGeom prst="rect">
            <a:avLst/>
          </a:prstGeom>
        </p:spPr>
      </p:pic>
      <p:sp>
        <p:nvSpPr>
          <p:cNvPr id="4" name="object 4">
            <a:extLst>
              <a:ext uri="{FF2B5EF4-FFF2-40B4-BE49-F238E27FC236}">
                <a16:creationId xmlns:a16="http://schemas.microsoft.com/office/drawing/2014/main" id="{B538127D-C16A-A52B-0090-2C855EB3163B}"/>
              </a:ext>
            </a:extLst>
          </p:cNvPr>
          <p:cNvSpPr txBox="1"/>
          <p:nvPr/>
        </p:nvSpPr>
        <p:spPr>
          <a:xfrm>
            <a:off x="536895" y="3759991"/>
            <a:ext cx="11182525" cy="1053494"/>
          </a:xfrm>
          <a:prstGeom prst="rect">
            <a:avLst/>
          </a:prstGeom>
        </p:spPr>
        <p:txBody>
          <a:bodyPr vert="horz" wrap="square" lIns="0" tIns="12065" rIns="0" bIns="0" rtlCol="0">
            <a:spAutoFit/>
          </a:bodyPr>
          <a:lstStyle/>
          <a:p>
            <a:pPr marL="12700" marR="5080" algn="ctr">
              <a:lnSpc>
                <a:spcPct val="100000"/>
              </a:lnSpc>
              <a:spcBef>
                <a:spcPts val="95"/>
              </a:spcBef>
            </a:pPr>
            <a:r>
              <a:rPr lang="tr-TR" b="1" dirty="0">
                <a:latin typeface="Times New Roman" panose="02020603050405020304" pitchFamily="18" charset="0"/>
                <a:cs typeface="Times New Roman" panose="02020603050405020304" pitchFamily="18" charset="0"/>
              </a:rPr>
              <a:t>VİZYONUMUZ</a:t>
            </a:r>
            <a:endParaRPr lang="tr-TR" sz="1600" dirty="0">
              <a:latin typeface="Arial"/>
              <a:cs typeface="Arial"/>
            </a:endParaRPr>
          </a:p>
          <a:p>
            <a:pPr marL="12700" marR="5080" algn="just">
              <a:lnSpc>
                <a:spcPct val="100000"/>
              </a:lnSpc>
              <a:spcBef>
                <a:spcPts val="95"/>
              </a:spcBef>
            </a:pPr>
            <a:endParaRPr lang="tr-TR" sz="1600" dirty="0">
              <a:latin typeface="Arial"/>
              <a:cs typeface="Arial"/>
            </a:endParaRPr>
          </a:p>
          <a:p>
            <a:pPr marL="12700" marR="5080" algn="just">
              <a:lnSpc>
                <a:spcPct val="100000"/>
              </a:lnSpc>
              <a:spcBef>
                <a:spcPts val="95"/>
              </a:spcBef>
            </a:pPr>
            <a:r>
              <a:rPr lang="tr-TR" sz="1600" dirty="0">
                <a:latin typeface="Times New Roman" panose="02020603050405020304" pitchFamily="18" charset="0"/>
                <a:cs typeface="Times New Roman" panose="02020603050405020304" pitchFamily="18" charset="0"/>
              </a:rPr>
              <a:t>Ü</a:t>
            </a:r>
            <a:r>
              <a:rPr sz="1600" dirty="0" err="1">
                <a:latin typeface="Times New Roman" panose="02020603050405020304" pitchFamily="18" charset="0"/>
                <a:cs typeface="Times New Roman" panose="02020603050405020304" pitchFamily="18" charset="0"/>
              </a:rPr>
              <a:t>niversitemizi</a:t>
            </a:r>
            <a:r>
              <a:rPr sz="1600" spc="-5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uluslararası</a:t>
            </a:r>
            <a:r>
              <a:rPr sz="1600" spc="-6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düzeyde</a:t>
            </a:r>
            <a:r>
              <a:rPr sz="1600" spc="-7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tanınmış</a:t>
            </a:r>
            <a:r>
              <a:rPr sz="1600" spc="-5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üniversiteler</a:t>
            </a:r>
            <a:r>
              <a:rPr sz="1600" spc="-60" dirty="0">
                <a:latin typeface="Times New Roman" panose="02020603050405020304" pitchFamily="18" charset="0"/>
                <a:cs typeface="Times New Roman" panose="02020603050405020304" pitchFamily="18" charset="0"/>
              </a:rPr>
              <a:t> </a:t>
            </a:r>
            <a:r>
              <a:rPr sz="1600" spc="-10" dirty="0">
                <a:latin typeface="Times New Roman" panose="02020603050405020304" pitchFamily="18" charset="0"/>
                <a:cs typeface="Times New Roman" panose="02020603050405020304" pitchFamily="18" charset="0"/>
              </a:rPr>
              <a:t>içinde </a:t>
            </a:r>
            <a:r>
              <a:rPr sz="1600" dirty="0">
                <a:latin typeface="Times New Roman" panose="02020603050405020304" pitchFamily="18" charset="0"/>
                <a:cs typeface="Times New Roman" panose="02020603050405020304" pitchFamily="18" charset="0"/>
              </a:rPr>
              <a:t>görebilmek</a:t>
            </a:r>
            <a:r>
              <a:rPr sz="1600" spc="3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için</a:t>
            </a:r>
            <a:r>
              <a:rPr sz="1600" spc="3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kütüphanemizi</a:t>
            </a:r>
            <a:r>
              <a:rPr sz="1600" spc="4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çağa</a:t>
            </a:r>
            <a:r>
              <a:rPr sz="1600" spc="3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uygun</a:t>
            </a:r>
            <a:r>
              <a:rPr sz="1600" spc="3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bir</a:t>
            </a:r>
            <a:r>
              <a:rPr sz="1600" spc="3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bilgi</a:t>
            </a:r>
            <a:r>
              <a:rPr sz="1600" spc="30" dirty="0">
                <a:latin typeface="Times New Roman" panose="02020603050405020304" pitchFamily="18" charset="0"/>
                <a:cs typeface="Times New Roman" panose="02020603050405020304" pitchFamily="18" charset="0"/>
              </a:rPr>
              <a:t>  </a:t>
            </a:r>
            <a:r>
              <a:rPr sz="1600" spc="-10" dirty="0">
                <a:latin typeface="Times New Roman" panose="02020603050405020304" pitchFamily="18" charset="0"/>
                <a:cs typeface="Times New Roman" panose="02020603050405020304" pitchFamily="18" charset="0"/>
              </a:rPr>
              <a:t>merkezi yapmaktır.</a:t>
            </a:r>
            <a:endParaRPr sz="1600" dirty="0">
              <a:latin typeface="Times New Roman" panose="02020603050405020304" pitchFamily="18" charset="0"/>
              <a:cs typeface="Times New Roman" panose="02020603050405020304" pitchFamily="18" charset="0"/>
            </a:endParaRPr>
          </a:p>
        </p:txBody>
      </p:sp>
      <p:grpSp>
        <p:nvGrpSpPr>
          <p:cNvPr id="5" name="object 5">
            <a:extLst>
              <a:ext uri="{FF2B5EF4-FFF2-40B4-BE49-F238E27FC236}">
                <a16:creationId xmlns:a16="http://schemas.microsoft.com/office/drawing/2014/main" id="{8400A769-1E5A-609D-B960-5D9E52D33E48}"/>
              </a:ext>
            </a:extLst>
          </p:cNvPr>
          <p:cNvGrpSpPr/>
          <p:nvPr/>
        </p:nvGrpSpPr>
        <p:grpSpPr>
          <a:xfrm>
            <a:off x="10360404" y="5410898"/>
            <a:ext cx="1291904" cy="964443"/>
            <a:chOff x="4632957" y="3291840"/>
            <a:chExt cx="3714750" cy="1587500"/>
          </a:xfrm>
        </p:grpSpPr>
        <p:pic>
          <p:nvPicPr>
            <p:cNvPr id="6" name="object 6">
              <a:extLst>
                <a:ext uri="{FF2B5EF4-FFF2-40B4-BE49-F238E27FC236}">
                  <a16:creationId xmlns:a16="http://schemas.microsoft.com/office/drawing/2014/main" id="{37C849B6-D849-9B3D-E27D-2CCA14DFA6E4}"/>
                </a:ext>
              </a:extLst>
            </p:cNvPr>
            <p:cNvPicPr/>
            <p:nvPr/>
          </p:nvPicPr>
          <p:blipFill>
            <a:blip r:embed="rId3" cstate="print"/>
            <a:stretch>
              <a:fillRect/>
            </a:stretch>
          </p:blipFill>
          <p:spPr>
            <a:xfrm>
              <a:off x="4632957" y="4523225"/>
              <a:ext cx="3714755" cy="355744"/>
            </a:xfrm>
            <a:prstGeom prst="rect">
              <a:avLst/>
            </a:prstGeom>
          </p:spPr>
        </p:pic>
        <p:pic>
          <p:nvPicPr>
            <p:cNvPr id="7" name="object 7">
              <a:extLst>
                <a:ext uri="{FF2B5EF4-FFF2-40B4-BE49-F238E27FC236}">
                  <a16:creationId xmlns:a16="http://schemas.microsoft.com/office/drawing/2014/main" id="{CEB45C73-E6F0-2149-504C-E80139B684D9}"/>
                </a:ext>
              </a:extLst>
            </p:cNvPr>
            <p:cNvPicPr/>
            <p:nvPr/>
          </p:nvPicPr>
          <p:blipFill>
            <a:blip r:embed="rId4" cstate="print"/>
            <a:stretch>
              <a:fillRect/>
            </a:stretch>
          </p:blipFill>
          <p:spPr>
            <a:xfrm>
              <a:off x="4643627" y="3291840"/>
              <a:ext cx="3695700" cy="1237488"/>
            </a:xfrm>
            <a:prstGeom prst="rect">
              <a:avLst/>
            </a:prstGeom>
          </p:spPr>
        </p:pic>
      </p:grpSp>
      <p:sp>
        <p:nvSpPr>
          <p:cNvPr id="8" name="Metin kutusu 7">
            <a:extLst>
              <a:ext uri="{FF2B5EF4-FFF2-40B4-BE49-F238E27FC236}">
                <a16:creationId xmlns:a16="http://schemas.microsoft.com/office/drawing/2014/main" id="{43B38091-E67E-5387-01AB-7A962B348BF6}"/>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25055389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23E432CF-37D3-96D2-9ECC-3A54A8B49F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006" y="948172"/>
            <a:ext cx="11601974" cy="5544907"/>
          </a:xfrm>
          <a:prstGeom prst="rect">
            <a:avLst/>
          </a:prstGeom>
        </p:spPr>
      </p:pic>
      <p:sp>
        <p:nvSpPr>
          <p:cNvPr id="3" name="Metin kutusu 2">
            <a:extLst>
              <a:ext uri="{FF2B5EF4-FFF2-40B4-BE49-F238E27FC236}">
                <a16:creationId xmlns:a16="http://schemas.microsoft.com/office/drawing/2014/main" id="{B47C8358-9E6C-E349-6DD7-FDD963F2AA2E}"/>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
        <p:nvSpPr>
          <p:cNvPr id="4" name="Metin kutusu 3">
            <a:extLst>
              <a:ext uri="{FF2B5EF4-FFF2-40B4-BE49-F238E27FC236}">
                <a16:creationId xmlns:a16="http://schemas.microsoft.com/office/drawing/2014/main" id="{578F64F6-79FE-7542-6ABF-B01C4BB6B28C}"/>
              </a:ext>
            </a:extLst>
          </p:cNvPr>
          <p:cNvSpPr txBox="1"/>
          <p:nvPr/>
        </p:nvSpPr>
        <p:spPr>
          <a:xfrm>
            <a:off x="4938471" y="474086"/>
            <a:ext cx="2315057" cy="369332"/>
          </a:xfrm>
          <a:prstGeom prst="rect">
            <a:avLst/>
          </a:prstGeom>
          <a:noFill/>
        </p:spPr>
        <p:txBody>
          <a:bodyPr wrap="none" rtlCol="0">
            <a:spAutoFit/>
          </a:bodyPr>
          <a:lstStyle/>
          <a:p>
            <a:r>
              <a:rPr lang="tr-TR" dirty="0"/>
              <a:t>ENGELSİZ KÜTÜPHANE</a:t>
            </a:r>
          </a:p>
        </p:txBody>
      </p:sp>
    </p:spTree>
    <p:extLst>
      <p:ext uri="{BB962C8B-B14F-4D97-AF65-F5344CB8AC3E}">
        <p14:creationId xmlns:p14="http://schemas.microsoft.com/office/powerpoint/2010/main" val="22729551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1EDFBDA5-A008-D8BA-D98F-FEC9B8148F87}"/>
              </a:ext>
            </a:extLst>
          </p:cNvPr>
          <p:cNvSpPr txBox="1"/>
          <p:nvPr/>
        </p:nvSpPr>
        <p:spPr>
          <a:xfrm>
            <a:off x="408220" y="1147155"/>
            <a:ext cx="11711031" cy="3970318"/>
          </a:xfrm>
          <a:prstGeom prst="rect">
            <a:avLst/>
          </a:prstGeom>
          <a:noFill/>
        </p:spPr>
        <p:txBody>
          <a:bodyPr wrap="square">
            <a:spAutoFit/>
          </a:bodyPr>
          <a:lstStyle/>
          <a:p>
            <a:pPr algn="just"/>
            <a:r>
              <a:rPr lang="tr-TR" b="0" i="0" dirty="0">
                <a:effectLst/>
                <a:latin typeface="Times New Roman" panose="02020603050405020304" pitchFamily="18" charset="0"/>
                <a:cs typeface="Times New Roman" panose="02020603050405020304" pitchFamily="18" charset="0"/>
              </a:rPr>
              <a:t>Görme engeli bulunan öğrenci ve personelimize bilgiye erişim hizmeti sunacak olan Engelsiz Kütüphane Birimi, kullanıcılardan tam not aldı.</a:t>
            </a:r>
          </a:p>
          <a:p>
            <a:pPr algn="just"/>
            <a:r>
              <a:rPr lang="tr-TR" b="0" i="0" dirty="0">
                <a:effectLst/>
                <a:latin typeface="Times New Roman" panose="02020603050405020304" pitchFamily="18" charset="0"/>
                <a:cs typeface="Times New Roman" panose="02020603050405020304" pitchFamily="18" charset="0"/>
              </a:rPr>
              <a:t>Kullanıcılar, birim bünyesindeki ekran okuma programı ile hem araştırma yapabilecek hem de istedikleri eserleri tarayıcı ve ekran okuma programı yardımıyla inceleyebilecekler.</a:t>
            </a:r>
          </a:p>
          <a:p>
            <a:pPr algn="just"/>
            <a:r>
              <a:rPr lang="tr-TR" b="0" i="0" dirty="0">
                <a:effectLst/>
                <a:latin typeface="Times New Roman" panose="02020603050405020304" pitchFamily="18" charset="0"/>
                <a:cs typeface="Times New Roman" panose="02020603050405020304" pitchFamily="18" charset="0"/>
              </a:rPr>
              <a:t>Birimde ayrıca görme engeli olanların bilgisayar kullanımını kolaylaştırmak amacıyla geliştirilen akıllı kabartma yazı klavyesi de mevcuttur.</a:t>
            </a:r>
          </a:p>
          <a:p>
            <a:pPr algn="just"/>
            <a:r>
              <a:rPr lang="tr-TR" b="0" i="0" dirty="0">
                <a:effectLst/>
                <a:latin typeface="Times New Roman" panose="02020603050405020304" pitchFamily="18" charset="0"/>
                <a:cs typeface="Times New Roman" panose="02020603050405020304" pitchFamily="18" charset="0"/>
              </a:rPr>
              <a:t>“Türkiye'de faaliyet gösteren özel bir yazılım şirketi tarafından engellilerin sosyal hayata aktif katılımının ve istihdam edilebilirliklerinin geliştirilmesi için akıllı kabartma yazı klavyesi geliştirildi. Her dile uyumlu olan klavye, görme engellilerin eğitimlerine yardımcı olacak. Kitapların bilgisayar ortamında taramasını yapan, hafıza kartına yüklenen kitapları okuyabilme ve not alabilme özelliği bulunan akıllı kabartma yazı klavyesi; görme engellilerin teknolojiyi kullanmasını kolaylaştıracaktır. Bilgisayar ortamındaki her türlü yazının sesli olarak duyulmasını ayrıca kabartma olarak okunmasını sağlayan akıllı klavye, Türkiye genelinde Milli Eğitim Bakanlığı bünyesindeki Körler Okulları'nda kullanılmaktadır. Bu sistem görme engelli/az gören kullanıcılarımızın bilgiye tam ve doğru ulaşmasını, daha etkili ve verimli çalışmasını sağlayacaktır. </a:t>
            </a:r>
          </a:p>
        </p:txBody>
      </p:sp>
      <p:sp>
        <p:nvSpPr>
          <p:cNvPr id="4" name="object 2">
            <a:extLst>
              <a:ext uri="{FF2B5EF4-FFF2-40B4-BE49-F238E27FC236}">
                <a16:creationId xmlns:a16="http://schemas.microsoft.com/office/drawing/2014/main" id="{9891B427-B5F0-5923-8EB8-0CB902EE10BA}"/>
              </a:ext>
            </a:extLst>
          </p:cNvPr>
          <p:cNvSpPr txBox="1">
            <a:spLocks/>
          </p:cNvSpPr>
          <p:nvPr/>
        </p:nvSpPr>
        <p:spPr>
          <a:xfrm>
            <a:off x="1779396" y="369332"/>
            <a:ext cx="8581009" cy="494699"/>
          </a:xfrm>
          <a:prstGeom prst="rect">
            <a:avLst/>
          </a:prstGeom>
        </p:spPr>
        <p:txBody>
          <a:bodyPr vert="horz" wrap="square" lIns="0" tIns="215595" rIns="0" bIns="0" rtlCol="0">
            <a:sp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marL="12700" algn="ctr">
              <a:lnSpc>
                <a:spcPct val="100000"/>
              </a:lnSpc>
              <a:spcBef>
                <a:spcPts val="100"/>
              </a:spcBef>
            </a:pPr>
            <a:r>
              <a:rPr lang="tr-TR" sz="1800" b="1" spc="-35" dirty="0">
                <a:solidFill>
                  <a:schemeClr val="accent1"/>
                </a:solidFill>
                <a:latin typeface="Times New Roman" panose="02020603050405020304" pitchFamily="18" charset="0"/>
                <a:cs typeface="Times New Roman" panose="02020603050405020304" pitchFamily="18" charset="0"/>
              </a:rPr>
              <a:t>ENGELSİZ KÜTÜPHANE</a:t>
            </a:r>
            <a:endParaRPr lang="tr-TR" sz="1800" b="1" dirty="0">
              <a:solidFill>
                <a:schemeClr val="accent1"/>
              </a:solidFill>
              <a:latin typeface="Times New Roman" panose="02020603050405020304" pitchFamily="18" charset="0"/>
              <a:cs typeface="Times New Roman" panose="02020603050405020304" pitchFamily="18" charset="0"/>
            </a:endParaRPr>
          </a:p>
        </p:txBody>
      </p:sp>
      <p:sp>
        <p:nvSpPr>
          <p:cNvPr id="2" name="Metin kutusu 1">
            <a:extLst>
              <a:ext uri="{FF2B5EF4-FFF2-40B4-BE49-F238E27FC236}">
                <a16:creationId xmlns:a16="http://schemas.microsoft.com/office/drawing/2014/main" id="{DD8D53EA-A532-476D-4D72-D5C13B66651E}"/>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pic>
        <p:nvPicPr>
          <p:cNvPr id="6" name="Resim 5">
            <a:extLst>
              <a:ext uri="{FF2B5EF4-FFF2-40B4-BE49-F238E27FC236}">
                <a16:creationId xmlns:a16="http://schemas.microsoft.com/office/drawing/2014/main" id="{AC9C74A7-751A-058B-89D6-E77E270603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74075" y="4941116"/>
            <a:ext cx="1517338" cy="1547552"/>
          </a:xfrm>
          <a:prstGeom prst="rect">
            <a:avLst/>
          </a:prstGeom>
        </p:spPr>
      </p:pic>
      <p:pic>
        <p:nvPicPr>
          <p:cNvPr id="7" name="Resim 6">
            <a:extLst>
              <a:ext uri="{FF2B5EF4-FFF2-40B4-BE49-F238E27FC236}">
                <a16:creationId xmlns:a16="http://schemas.microsoft.com/office/drawing/2014/main" id="{42FFC0DE-25F6-5E7C-1F96-39A8E80E0A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81823" y="4941116"/>
            <a:ext cx="1525444" cy="1547552"/>
          </a:xfrm>
          <a:prstGeom prst="rect">
            <a:avLst/>
          </a:prstGeom>
        </p:spPr>
      </p:pic>
      <p:pic>
        <p:nvPicPr>
          <p:cNvPr id="8" name="Resim 7">
            <a:extLst>
              <a:ext uri="{FF2B5EF4-FFF2-40B4-BE49-F238E27FC236}">
                <a16:creationId xmlns:a16="http://schemas.microsoft.com/office/drawing/2014/main" id="{8C059DDC-D46C-BCD1-8BB1-DC21F95A1B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33706" y="4941116"/>
            <a:ext cx="2813930" cy="1547552"/>
          </a:xfrm>
          <a:prstGeom prst="rect">
            <a:avLst/>
          </a:prstGeom>
        </p:spPr>
      </p:pic>
    </p:spTree>
    <p:extLst>
      <p:ext uri="{BB962C8B-B14F-4D97-AF65-F5344CB8AC3E}">
        <p14:creationId xmlns:p14="http://schemas.microsoft.com/office/powerpoint/2010/main" val="28059719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4">
            <a:extLst>
              <a:ext uri="{FF2B5EF4-FFF2-40B4-BE49-F238E27FC236}">
                <a16:creationId xmlns:a16="http://schemas.microsoft.com/office/drawing/2014/main" id="{A8D9982A-29F3-2672-B432-C8267C688E9B}"/>
              </a:ext>
            </a:extLst>
          </p:cNvPr>
          <p:cNvPicPr/>
          <p:nvPr/>
        </p:nvPicPr>
        <p:blipFill>
          <a:blip r:embed="rId2" cstate="print"/>
          <a:stretch>
            <a:fillRect/>
          </a:stretch>
        </p:blipFill>
        <p:spPr>
          <a:xfrm>
            <a:off x="805693" y="1156752"/>
            <a:ext cx="5829299" cy="4774417"/>
          </a:xfrm>
          <a:prstGeom prst="rect">
            <a:avLst/>
          </a:prstGeom>
        </p:spPr>
      </p:pic>
      <p:sp>
        <p:nvSpPr>
          <p:cNvPr id="3" name="object 5">
            <a:extLst>
              <a:ext uri="{FF2B5EF4-FFF2-40B4-BE49-F238E27FC236}">
                <a16:creationId xmlns:a16="http://schemas.microsoft.com/office/drawing/2014/main" id="{A1E5EDED-B8EC-2ED0-8B22-B494CB12B1D5}"/>
              </a:ext>
            </a:extLst>
          </p:cNvPr>
          <p:cNvSpPr txBox="1"/>
          <p:nvPr/>
        </p:nvSpPr>
        <p:spPr>
          <a:xfrm>
            <a:off x="7068232" y="2577981"/>
            <a:ext cx="4074795" cy="1099660"/>
          </a:xfrm>
          <a:prstGeom prst="rect">
            <a:avLst/>
          </a:prstGeom>
        </p:spPr>
        <p:txBody>
          <a:bodyPr vert="horz" wrap="square" lIns="0" tIns="12065" rIns="0" bIns="0" rtlCol="0">
            <a:spAutoFit/>
          </a:bodyPr>
          <a:lstStyle/>
          <a:p>
            <a:pPr marL="12700" marR="7620" algn="ctr">
              <a:lnSpc>
                <a:spcPct val="100000"/>
              </a:lnSpc>
              <a:spcBef>
                <a:spcPts val="95"/>
              </a:spcBef>
            </a:pPr>
            <a:r>
              <a:rPr lang="tr-TR" sz="1600" dirty="0">
                <a:latin typeface="Times New Roman" panose="02020603050405020304" pitchFamily="18" charset="0"/>
                <a:cs typeface="Times New Roman" panose="02020603050405020304" pitchFamily="18" charset="0"/>
              </a:rPr>
              <a:t>6 </a:t>
            </a:r>
            <a:r>
              <a:rPr sz="1600" dirty="0" err="1">
                <a:latin typeface="Times New Roman" panose="02020603050405020304" pitchFamily="18" charset="0"/>
                <a:cs typeface="Times New Roman" panose="02020603050405020304" pitchFamily="18" charset="0"/>
              </a:rPr>
              <a:t>adet</a:t>
            </a:r>
            <a:r>
              <a:rPr sz="1600" spc="4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yerel</a:t>
            </a:r>
            <a:r>
              <a:rPr sz="1600" spc="25" dirty="0">
                <a:latin typeface="Times New Roman" panose="02020603050405020304" pitchFamily="18" charset="0"/>
                <a:cs typeface="Times New Roman" panose="02020603050405020304" pitchFamily="18" charset="0"/>
              </a:rPr>
              <a:t> </a:t>
            </a:r>
            <a:r>
              <a:rPr sz="1600" dirty="0" err="1">
                <a:latin typeface="Times New Roman" panose="02020603050405020304" pitchFamily="18" charset="0"/>
                <a:cs typeface="Times New Roman" panose="02020603050405020304" pitchFamily="18" charset="0"/>
              </a:rPr>
              <a:t>gazete</a:t>
            </a:r>
            <a:r>
              <a:rPr sz="1600" spc="20" dirty="0">
                <a:latin typeface="Times New Roman" panose="02020603050405020304" pitchFamily="18" charset="0"/>
                <a:cs typeface="Times New Roman" panose="02020603050405020304" pitchFamily="18" charset="0"/>
              </a:rPr>
              <a:t> </a:t>
            </a:r>
            <a:r>
              <a:rPr sz="1600" dirty="0" err="1">
                <a:latin typeface="Times New Roman" panose="02020603050405020304" pitchFamily="18" charset="0"/>
                <a:cs typeface="Times New Roman" panose="02020603050405020304" pitchFamily="18" charset="0"/>
              </a:rPr>
              <a:t>aboneliği</a:t>
            </a:r>
            <a:r>
              <a:rPr lang="tr-TR" sz="1600" spc="20" dirty="0" err="1">
                <a:latin typeface="Times New Roman" panose="02020603050405020304" pitchFamily="18" charset="0"/>
                <a:cs typeface="Times New Roman" panose="02020603050405020304" pitchFamily="18" charset="0"/>
              </a:rPr>
              <a:t>miz</a:t>
            </a:r>
            <a:r>
              <a:rPr lang="tr-TR" sz="1600" spc="20" dirty="0">
                <a:latin typeface="Times New Roman" panose="02020603050405020304" pitchFamily="18" charset="0"/>
                <a:cs typeface="Times New Roman" panose="02020603050405020304" pitchFamily="18" charset="0"/>
              </a:rPr>
              <a:t> </a:t>
            </a:r>
            <a:r>
              <a:rPr sz="1600" spc="-10" dirty="0" err="1">
                <a:latin typeface="Times New Roman" panose="02020603050405020304" pitchFamily="18" charset="0"/>
                <a:cs typeface="Times New Roman" panose="02020603050405020304" pitchFamily="18" charset="0"/>
              </a:rPr>
              <a:t>bulunmaktadır</a:t>
            </a:r>
            <a:r>
              <a:rPr sz="1600" spc="-10" dirty="0">
                <a:latin typeface="Times New Roman" panose="02020603050405020304" pitchFamily="18" charset="0"/>
                <a:cs typeface="Times New Roman" panose="02020603050405020304" pitchFamily="18" charset="0"/>
              </a:rPr>
              <a:t>.</a:t>
            </a:r>
            <a:endParaRPr sz="1600" dirty="0">
              <a:latin typeface="Times New Roman" panose="02020603050405020304" pitchFamily="18" charset="0"/>
              <a:cs typeface="Times New Roman" panose="02020603050405020304" pitchFamily="18" charset="0"/>
            </a:endParaRPr>
          </a:p>
          <a:p>
            <a:pPr>
              <a:lnSpc>
                <a:spcPct val="100000"/>
              </a:lnSpc>
              <a:spcBef>
                <a:spcPts val="844"/>
              </a:spcBef>
            </a:pPr>
            <a:endParaRPr sz="1600" dirty="0">
              <a:latin typeface="Times New Roman" panose="02020603050405020304" pitchFamily="18" charset="0"/>
              <a:cs typeface="Times New Roman" panose="02020603050405020304" pitchFamily="18" charset="0"/>
            </a:endParaRPr>
          </a:p>
          <a:p>
            <a:pPr marL="12700" marR="5715" algn="just">
              <a:lnSpc>
                <a:spcPct val="100000"/>
              </a:lnSpc>
              <a:spcBef>
                <a:spcPts val="5"/>
              </a:spcBef>
            </a:pPr>
            <a:r>
              <a:rPr sz="1600" b="1" u="sng" dirty="0" err="1">
                <a:uFill>
                  <a:solidFill>
                    <a:srgbClr val="974707"/>
                  </a:solidFill>
                </a:uFill>
                <a:latin typeface="Times New Roman" panose="02020603050405020304" pitchFamily="18" charset="0"/>
                <a:cs typeface="Times New Roman" panose="02020603050405020304" pitchFamily="18" charset="0"/>
              </a:rPr>
              <a:t>Gazeteler</a:t>
            </a:r>
            <a:r>
              <a:rPr sz="1600" b="1" u="sng" dirty="0">
                <a:uFill>
                  <a:solidFill>
                    <a:srgbClr val="974707"/>
                  </a:solidFill>
                </a:uFill>
                <a:latin typeface="Times New Roman" panose="02020603050405020304" pitchFamily="18" charset="0"/>
                <a:cs typeface="Times New Roman" panose="02020603050405020304" pitchFamily="18" charset="0"/>
              </a:rPr>
              <a:t>:</a:t>
            </a:r>
            <a:r>
              <a:rPr lang="tr-TR" sz="1600" b="1" u="sng" dirty="0">
                <a:uFill>
                  <a:solidFill>
                    <a:srgbClr val="974707"/>
                  </a:solidFill>
                </a:uFill>
                <a:latin typeface="Times New Roman" panose="02020603050405020304" pitchFamily="18" charset="0"/>
                <a:cs typeface="Times New Roman" panose="02020603050405020304" pitchFamily="18" charset="0"/>
              </a:rPr>
              <a:t>   </a:t>
            </a:r>
            <a:r>
              <a:rPr lang="tr-TR" sz="1600" dirty="0">
                <a:latin typeface="Times New Roman" panose="02020603050405020304" pitchFamily="18" charset="0"/>
                <a:cs typeface="Times New Roman" panose="02020603050405020304" pitchFamily="18" charset="0"/>
              </a:rPr>
              <a:t>Güne Bakış, </a:t>
            </a:r>
            <a:r>
              <a:rPr lang="tr-TR" sz="1600" dirty="0" err="1">
                <a:latin typeface="Times New Roman" panose="02020603050405020304" pitchFamily="18" charset="0"/>
                <a:cs typeface="Times New Roman" panose="02020603050405020304" pitchFamily="18" charset="0"/>
              </a:rPr>
              <a:t>Yeniyol</a:t>
            </a:r>
            <a:r>
              <a:rPr lang="tr-TR" sz="1600" dirty="0">
                <a:latin typeface="Times New Roman" panose="02020603050405020304" pitchFamily="18" charset="0"/>
                <a:cs typeface="Times New Roman" panose="02020603050405020304" pitchFamily="18" charset="0"/>
              </a:rPr>
              <a:t>, Işık, GAP Olay, Gözde Haber ve Duruş Gazeteleri</a:t>
            </a:r>
            <a:endParaRPr sz="1600" dirty="0">
              <a:latin typeface="Times New Roman" panose="02020603050405020304" pitchFamily="18" charset="0"/>
              <a:cs typeface="Times New Roman" panose="02020603050405020304" pitchFamily="18" charset="0"/>
            </a:endParaRPr>
          </a:p>
        </p:txBody>
      </p:sp>
      <p:sp>
        <p:nvSpPr>
          <p:cNvPr id="4" name="object 3">
            <a:extLst>
              <a:ext uri="{FF2B5EF4-FFF2-40B4-BE49-F238E27FC236}">
                <a16:creationId xmlns:a16="http://schemas.microsoft.com/office/drawing/2014/main" id="{109B453B-4BD0-793B-AEA5-2A765F9A8FD7}"/>
              </a:ext>
            </a:extLst>
          </p:cNvPr>
          <p:cNvSpPr txBox="1">
            <a:spLocks/>
          </p:cNvSpPr>
          <p:nvPr/>
        </p:nvSpPr>
        <p:spPr>
          <a:xfrm>
            <a:off x="1796056" y="416443"/>
            <a:ext cx="8581009" cy="400827"/>
          </a:xfrm>
          <a:prstGeom prst="rect">
            <a:avLst/>
          </a:prstGeom>
        </p:spPr>
        <p:txBody>
          <a:bodyPr vert="horz" wrap="square" lIns="0" tIns="122631" rIns="0" bIns="0" rtlCol="0">
            <a:sp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marL="12700" algn="ctr">
              <a:lnSpc>
                <a:spcPct val="100000"/>
              </a:lnSpc>
              <a:spcBef>
                <a:spcPts val="100"/>
              </a:spcBef>
            </a:pPr>
            <a:r>
              <a:rPr lang="tr-TR" sz="1800" dirty="0">
                <a:solidFill>
                  <a:schemeClr val="accent1"/>
                </a:solidFill>
                <a:latin typeface="Times New Roman" panose="02020603050405020304" pitchFamily="18" charset="0"/>
                <a:cs typeface="Times New Roman" panose="02020603050405020304" pitchFamily="18" charset="0"/>
              </a:rPr>
              <a:t>SÜRELİ</a:t>
            </a:r>
            <a:r>
              <a:rPr lang="tr-TR" sz="1800" spc="-85" dirty="0">
                <a:solidFill>
                  <a:schemeClr val="accent1"/>
                </a:solidFill>
                <a:latin typeface="Times New Roman" panose="02020603050405020304" pitchFamily="18" charset="0"/>
                <a:cs typeface="Times New Roman" panose="02020603050405020304" pitchFamily="18" charset="0"/>
              </a:rPr>
              <a:t> </a:t>
            </a:r>
            <a:r>
              <a:rPr lang="tr-TR" sz="1800" spc="-80" dirty="0">
                <a:solidFill>
                  <a:schemeClr val="accent1"/>
                </a:solidFill>
                <a:latin typeface="Times New Roman" panose="02020603050405020304" pitchFamily="18" charset="0"/>
                <a:cs typeface="Times New Roman" panose="02020603050405020304" pitchFamily="18" charset="0"/>
              </a:rPr>
              <a:t>YAYINLAR</a:t>
            </a:r>
          </a:p>
        </p:txBody>
      </p:sp>
      <p:sp>
        <p:nvSpPr>
          <p:cNvPr id="7" name="Metin kutusu 6">
            <a:extLst>
              <a:ext uri="{FF2B5EF4-FFF2-40B4-BE49-F238E27FC236}">
                <a16:creationId xmlns:a16="http://schemas.microsoft.com/office/drawing/2014/main" id="{02E9AC3A-F2F0-1054-5AB7-B8044C6FA08F}"/>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16697204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3">
            <a:extLst>
              <a:ext uri="{FF2B5EF4-FFF2-40B4-BE49-F238E27FC236}">
                <a16:creationId xmlns:a16="http://schemas.microsoft.com/office/drawing/2014/main" id="{2D7118B7-1988-F8D0-CF5C-7ED555F84BC6}"/>
              </a:ext>
            </a:extLst>
          </p:cNvPr>
          <p:cNvGraphicFramePr>
            <a:graphicFrameLocks noGrp="1"/>
          </p:cNvGraphicFramePr>
          <p:nvPr>
            <p:extLst>
              <p:ext uri="{D42A27DB-BD31-4B8C-83A1-F6EECF244321}">
                <p14:modId xmlns:p14="http://schemas.microsoft.com/office/powerpoint/2010/main" val="2735016456"/>
              </p:ext>
            </p:extLst>
          </p:nvPr>
        </p:nvGraphicFramePr>
        <p:xfrm>
          <a:off x="3041528" y="1595020"/>
          <a:ext cx="6690995" cy="2461259"/>
        </p:xfrm>
        <a:graphic>
          <a:graphicData uri="http://schemas.openxmlformats.org/drawingml/2006/table">
            <a:tbl>
              <a:tblPr firstRow="1" bandRow="1">
                <a:tableStyleId>{2D5ABB26-0587-4C30-8999-92F81FD0307C}</a:tableStyleId>
              </a:tblPr>
              <a:tblGrid>
                <a:gridCol w="3209925">
                  <a:extLst>
                    <a:ext uri="{9D8B030D-6E8A-4147-A177-3AD203B41FA5}">
                      <a16:colId xmlns:a16="http://schemas.microsoft.com/office/drawing/2014/main" val="20000"/>
                    </a:ext>
                  </a:extLst>
                </a:gridCol>
                <a:gridCol w="1645285">
                  <a:extLst>
                    <a:ext uri="{9D8B030D-6E8A-4147-A177-3AD203B41FA5}">
                      <a16:colId xmlns:a16="http://schemas.microsoft.com/office/drawing/2014/main" val="20001"/>
                    </a:ext>
                  </a:extLst>
                </a:gridCol>
                <a:gridCol w="1835785">
                  <a:extLst>
                    <a:ext uri="{9D8B030D-6E8A-4147-A177-3AD203B41FA5}">
                      <a16:colId xmlns:a16="http://schemas.microsoft.com/office/drawing/2014/main" val="20002"/>
                    </a:ext>
                  </a:extLst>
                </a:gridCol>
              </a:tblGrid>
              <a:tr h="518159">
                <a:tc>
                  <a:txBody>
                    <a:bodyPr/>
                    <a:lstStyle/>
                    <a:p>
                      <a:pPr marL="91440">
                        <a:lnSpc>
                          <a:spcPct val="100000"/>
                        </a:lnSpc>
                        <a:spcBef>
                          <a:spcPts val="320"/>
                        </a:spcBef>
                      </a:pPr>
                      <a:r>
                        <a:rPr sz="1600" b="0" spc="-10" dirty="0">
                          <a:solidFill>
                            <a:schemeClr val="tx1"/>
                          </a:solidFill>
                          <a:latin typeface="Times New Roman" panose="02020603050405020304" pitchFamily="18" charset="0"/>
                          <a:cs typeface="Times New Roman" panose="02020603050405020304" pitchFamily="18" charset="0"/>
                        </a:rPr>
                        <a:t>Kullanıcı</a:t>
                      </a:r>
                      <a:endParaRPr sz="1600" b="0" dirty="0">
                        <a:solidFill>
                          <a:schemeClr val="tx1"/>
                        </a:solidFill>
                        <a:latin typeface="Times New Roman" panose="02020603050405020304" pitchFamily="18" charset="0"/>
                        <a:cs typeface="Times New Roman" panose="02020603050405020304" pitchFamily="18" charset="0"/>
                      </a:endParaRPr>
                    </a:p>
                  </a:txBody>
                  <a:tcPr marL="0" marR="0" marT="40640" marB="0">
                    <a:lnL w="12700">
                      <a:solidFill>
                        <a:srgbClr val="F79546"/>
                      </a:solidFill>
                      <a:prstDash val="solid"/>
                    </a:lnL>
                    <a:lnR w="12700">
                      <a:solidFill>
                        <a:srgbClr val="F79546"/>
                      </a:solidFill>
                      <a:prstDash val="solid"/>
                    </a:lnR>
                    <a:lnT w="12700">
                      <a:solidFill>
                        <a:srgbClr val="F79546"/>
                      </a:solidFill>
                      <a:prstDash val="solid"/>
                    </a:lnT>
                    <a:lnB w="28575">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92075">
                        <a:lnSpc>
                          <a:spcPct val="100000"/>
                        </a:lnSpc>
                        <a:spcBef>
                          <a:spcPts val="320"/>
                        </a:spcBef>
                      </a:pPr>
                      <a:r>
                        <a:rPr sz="1600" b="0" spc="-10" dirty="0">
                          <a:solidFill>
                            <a:schemeClr val="tx1"/>
                          </a:solidFill>
                          <a:latin typeface="Times New Roman" panose="02020603050405020304" pitchFamily="18" charset="0"/>
                          <a:cs typeface="Times New Roman" panose="02020603050405020304" pitchFamily="18" charset="0"/>
                        </a:rPr>
                        <a:t>Kayıtlı</a:t>
                      </a:r>
                      <a:endParaRPr sz="1600" b="0">
                        <a:solidFill>
                          <a:schemeClr val="tx1"/>
                        </a:solidFill>
                        <a:latin typeface="Times New Roman" panose="02020603050405020304" pitchFamily="18" charset="0"/>
                        <a:cs typeface="Times New Roman" panose="02020603050405020304" pitchFamily="18" charset="0"/>
                      </a:endParaRPr>
                    </a:p>
                  </a:txBody>
                  <a:tcPr marL="0" marR="0" marT="40640" marB="0">
                    <a:lnL w="12700">
                      <a:solidFill>
                        <a:srgbClr val="F79546"/>
                      </a:solidFill>
                      <a:prstDash val="solid"/>
                    </a:lnL>
                    <a:lnR w="12700">
                      <a:solidFill>
                        <a:srgbClr val="F79546"/>
                      </a:solidFill>
                      <a:prstDash val="solid"/>
                    </a:lnR>
                    <a:lnT w="12700">
                      <a:solidFill>
                        <a:srgbClr val="F79546"/>
                      </a:solidFill>
                      <a:prstDash val="solid"/>
                    </a:lnT>
                    <a:lnB w="28575">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92075">
                        <a:lnSpc>
                          <a:spcPts val="1670"/>
                        </a:lnSpc>
                        <a:spcBef>
                          <a:spcPts val="340"/>
                        </a:spcBef>
                      </a:pPr>
                      <a:r>
                        <a:rPr sz="1600" b="0" spc="-10" dirty="0">
                          <a:solidFill>
                            <a:schemeClr val="tx1"/>
                          </a:solidFill>
                          <a:latin typeface="Times New Roman" panose="02020603050405020304" pitchFamily="18" charset="0"/>
                          <a:cs typeface="Times New Roman" panose="02020603050405020304" pitchFamily="18" charset="0"/>
                        </a:rPr>
                        <a:t>Yararlanılan</a:t>
                      </a:r>
                      <a:endParaRPr sz="1600" b="0">
                        <a:solidFill>
                          <a:schemeClr val="tx1"/>
                        </a:solidFill>
                        <a:latin typeface="Times New Roman" panose="02020603050405020304" pitchFamily="18" charset="0"/>
                        <a:cs typeface="Times New Roman" panose="02020603050405020304" pitchFamily="18" charset="0"/>
                      </a:endParaRPr>
                    </a:p>
                    <a:p>
                      <a:pPr marL="92075">
                        <a:lnSpc>
                          <a:spcPts val="1670"/>
                        </a:lnSpc>
                      </a:pPr>
                      <a:r>
                        <a:rPr sz="1600" b="0" dirty="0">
                          <a:solidFill>
                            <a:schemeClr val="tx1"/>
                          </a:solidFill>
                          <a:latin typeface="Times New Roman" panose="02020603050405020304" pitchFamily="18" charset="0"/>
                          <a:cs typeface="Times New Roman" panose="02020603050405020304" pitchFamily="18" charset="0"/>
                        </a:rPr>
                        <a:t>Kitap</a:t>
                      </a:r>
                      <a:r>
                        <a:rPr sz="1600" b="0" spc="40" dirty="0">
                          <a:solidFill>
                            <a:schemeClr val="tx1"/>
                          </a:solidFill>
                          <a:latin typeface="Times New Roman" panose="02020603050405020304" pitchFamily="18" charset="0"/>
                          <a:cs typeface="Times New Roman" panose="02020603050405020304" pitchFamily="18" charset="0"/>
                        </a:rPr>
                        <a:t> </a:t>
                      </a:r>
                      <a:r>
                        <a:rPr sz="1600" b="0" spc="-10" dirty="0">
                          <a:solidFill>
                            <a:schemeClr val="tx1"/>
                          </a:solidFill>
                          <a:latin typeface="Times New Roman" panose="02020603050405020304" pitchFamily="18" charset="0"/>
                          <a:cs typeface="Times New Roman" panose="02020603050405020304" pitchFamily="18" charset="0"/>
                        </a:rPr>
                        <a:t>Sayısı</a:t>
                      </a:r>
                      <a:endParaRPr sz="1600" b="0">
                        <a:solidFill>
                          <a:schemeClr val="tx1"/>
                        </a:solidFill>
                        <a:latin typeface="Times New Roman" panose="02020603050405020304" pitchFamily="18" charset="0"/>
                        <a:cs typeface="Times New Roman" panose="02020603050405020304" pitchFamily="18" charset="0"/>
                      </a:endParaRPr>
                    </a:p>
                  </a:txBody>
                  <a:tcPr marL="0" marR="0" marT="43180" marB="0">
                    <a:lnL w="12700">
                      <a:solidFill>
                        <a:srgbClr val="F79546"/>
                      </a:solidFill>
                      <a:prstDash val="solid"/>
                    </a:lnL>
                    <a:lnR w="12700">
                      <a:solidFill>
                        <a:srgbClr val="F79546"/>
                      </a:solidFill>
                      <a:prstDash val="solid"/>
                    </a:lnR>
                    <a:lnT w="12700">
                      <a:solidFill>
                        <a:srgbClr val="F79546"/>
                      </a:solidFill>
                      <a:prstDash val="solid"/>
                    </a:lnT>
                    <a:lnB w="28575">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0"/>
                  </a:ext>
                </a:extLst>
              </a:tr>
              <a:tr h="323850">
                <a:tc>
                  <a:txBody>
                    <a:bodyPr/>
                    <a:lstStyle/>
                    <a:p>
                      <a:pPr marL="91440">
                        <a:lnSpc>
                          <a:spcPct val="100000"/>
                        </a:lnSpc>
                        <a:spcBef>
                          <a:spcPts val="320"/>
                        </a:spcBef>
                      </a:pPr>
                      <a:r>
                        <a:rPr sz="1600" b="0" dirty="0">
                          <a:solidFill>
                            <a:schemeClr val="tx1"/>
                          </a:solidFill>
                          <a:latin typeface="Times New Roman" panose="02020603050405020304" pitchFamily="18" charset="0"/>
                          <a:cs typeface="Times New Roman" panose="02020603050405020304" pitchFamily="18" charset="0"/>
                        </a:rPr>
                        <a:t>Akademik</a:t>
                      </a:r>
                      <a:r>
                        <a:rPr sz="1600" b="0" spc="145" dirty="0">
                          <a:solidFill>
                            <a:schemeClr val="tx1"/>
                          </a:solidFill>
                          <a:latin typeface="Times New Roman" panose="02020603050405020304" pitchFamily="18" charset="0"/>
                          <a:cs typeface="Times New Roman" panose="02020603050405020304" pitchFamily="18" charset="0"/>
                        </a:rPr>
                        <a:t> </a:t>
                      </a:r>
                      <a:r>
                        <a:rPr sz="1600" b="0" spc="-10" dirty="0">
                          <a:solidFill>
                            <a:schemeClr val="tx1"/>
                          </a:solidFill>
                          <a:latin typeface="Times New Roman" panose="02020603050405020304" pitchFamily="18" charset="0"/>
                          <a:cs typeface="Times New Roman" panose="02020603050405020304" pitchFamily="18" charset="0"/>
                        </a:rPr>
                        <a:t>Personel</a:t>
                      </a:r>
                      <a:endParaRPr sz="1600" b="0" dirty="0">
                        <a:solidFill>
                          <a:schemeClr val="tx1"/>
                        </a:solidFill>
                        <a:latin typeface="Times New Roman" panose="02020603050405020304" pitchFamily="18" charset="0"/>
                        <a:cs typeface="Times New Roman" panose="02020603050405020304" pitchFamily="18" charset="0"/>
                      </a:endParaRPr>
                    </a:p>
                  </a:txBody>
                  <a:tcPr marL="0" marR="0" marT="40640" marB="0">
                    <a:lnL w="12700">
                      <a:solidFill>
                        <a:srgbClr val="F79546"/>
                      </a:solidFill>
                      <a:prstDash val="solid"/>
                    </a:lnL>
                    <a:lnR w="12700">
                      <a:solidFill>
                        <a:srgbClr val="F79546"/>
                      </a:solidFill>
                      <a:prstDash val="solid"/>
                    </a:lnR>
                    <a:lnT w="28575">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l">
                        <a:lnSpc>
                          <a:spcPct val="100000"/>
                        </a:lnSpc>
                        <a:spcBef>
                          <a:spcPts val="320"/>
                        </a:spcBef>
                      </a:pPr>
                      <a:r>
                        <a:rPr lang="tr-TR" sz="1600" b="0" spc="-25" dirty="0">
                          <a:solidFill>
                            <a:schemeClr val="tx1"/>
                          </a:solidFill>
                          <a:latin typeface="Times New Roman" panose="02020603050405020304" pitchFamily="18" charset="0"/>
                          <a:cs typeface="Times New Roman" panose="02020603050405020304" pitchFamily="18" charset="0"/>
                        </a:rPr>
                        <a:t>465</a:t>
                      </a:r>
                      <a:endParaRPr sz="1600" b="0" dirty="0">
                        <a:solidFill>
                          <a:schemeClr val="tx1"/>
                        </a:solidFill>
                        <a:latin typeface="Times New Roman" panose="02020603050405020304" pitchFamily="18" charset="0"/>
                        <a:cs typeface="Times New Roman" panose="02020603050405020304" pitchFamily="18" charset="0"/>
                      </a:endParaRPr>
                    </a:p>
                  </a:txBody>
                  <a:tcPr marL="0" marR="0" marT="40640" marB="0">
                    <a:lnL w="12700">
                      <a:solidFill>
                        <a:srgbClr val="F79546"/>
                      </a:solidFill>
                      <a:prstDash val="solid"/>
                    </a:lnL>
                    <a:lnR w="12700">
                      <a:solidFill>
                        <a:srgbClr val="F79546"/>
                      </a:solidFill>
                      <a:prstDash val="solid"/>
                    </a:lnR>
                    <a:lnT w="28575">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1270" algn="l">
                        <a:lnSpc>
                          <a:spcPct val="100000"/>
                        </a:lnSpc>
                        <a:spcBef>
                          <a:spcPts val="345"/>
                        </a:spcBef>
                      </a:pPr>
                      <a:r>
                        <a:rPr lang="tr-TR" sz="1600" b="0" spc="-25" dirty="0">
                          <a:solidFill>
                            <a:schemeClr val="tx1"/>
                          </a:solidFill>
                          <a:latin typeface="Times New Roman" panose="02020603050405020304" pitchFamily="18" charset="0"/>
                          <a:cs typeface="Times New Roman" panose="02020603050405020304" pitchFamily="18" charset="0"/>
                        </a:rPr>
                        <a:t>441</a:t>
                      </a:r>
                      <a:endParaRPr sz="1600" b="0" dirty="0">
                        <a:solidFill>
                          <a:schemeClr val="tx1"/>
                        </a:solidFill>
                        <a:latin typeface="Times New Roman" panose="02020603050405020304" pitchFamily="18" charset="0"/>
                        <a:cs typeface="Times New Roman" panose="02020603050405020304" pitchFamily="18" charset="0"/>
                      </a:endParaRPr>
                    </a:p>
                  </a:txBody>
                  <a:tcPr marL="0" marR="0" marT="43815" marB="0">
                    <a:lnL w="12700">
                      <a:solidFill>
                        <a:srgbClr val="F79546"/>
                      </a:solidFill>
                      <a:prstDash val="solid"/>
                    </a:lnL>
                    <a:lnR w="12700">
                      <a:solidFill>
                        <a:srgbClr val="F79546"/>
                      </a:solidFill>
                      <a:prstDash val="solid"/>
                    </a:lnR>
                    <a:lnT w="28575">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1"/>
                  </a:ext>
                </a:extLst>
              </a:tr>
              <a:tr h="323850">
                <a:tc>
                  <a:txBody>
                    <a:bodyPr/>
                    <a:lstStyle/>
                    <a:p>
                      <a:pPr marL="91440">
                        <a:lnSpc>
                          <a:spcPct val="100000"/>
                        </a:lnSpc>
                        <a:spcBef>
                          <a:spcPts val="284"/>
                        </a:spcBef>
                      </a:pPr>
                      <a:r>
                        <a:rPr sz="1600" b="0" dirty="0">
                          <a:solidFill>
                            <a:schemeClr val="tx1"/>
                          </a:solidFill>
                          <a:latin typeface="Times New Roman" panose="02020603050405020304" pitchFamily="18" charset="0"/>
                          <a:cs typeface="Times New Roman" panose="02020603050405020304" pitchFamily="18" charset="0"/>
                        </a:rPr>
                        <a:t>İdari</a:t>
                      </a:r>
                      <a:r>
                        <a:rPr sz="1600" b="0" spc="185" dirty="0">
                          <a:solidFill>
                            <a:schemeClr val="tx1"/>
                          </a:solidFill>
                          <a:latin typeface="Times New Roman" panose="02020603050405020304" pitchFamily="18" charset="0"/>
                          <a:cs typeface="Times New Roman" panose="02020603050405020304" pitchFamily="18" charset="0"/>
                        </a:rPr>
                        <a:t> </a:t>
                      </a:r>
                      <a:r>
                        <a:rPr sz="1600" b="0" spc="-10" dirty="0">
                          <a:solidFill>
                            <a:schemeClr val="tx1"/>
                          </a:solidFill>
                          <a:latin typeface="Times New Roman" panose="02020603050405020304" pitchFamily="18" charset="0"/>
                          <a:cs typeface="Times New Roman" panose="02020603050405020304" pitchFamily="18" charset="0"/>
                        </a:rPr>
                        <a:t>Personel</a:t>
                      </a:r>
                      <a:endParaRPr sz="1600" b="0" dirty="0">
                        <a:solidFill>
                          <a:schemeClr val="tx1"/>
                        </a:solidFill>
                        <a:latin typeface="Times New Roman" panose="02020603050405020304" pitchFamily="18" charset="0"/>
                        <a:cs typeface="Times New Roman" panose="02020603050405020304" pitchFamily="18" charset="0"/>
                      </a:endParaRPr>
                    </a:p>
                  </a:txBody>
                  <a:tcPr marL="0" marR="0" marT="36194"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l">
                        <a:lnSpc>
                          <a:spcPct val="100000"/>
                        </a:lnSpc>
                        <a:spcBef>
                          <a:spcPts val="320"/>
                        </a:spcBef>
                      </a:pPr>
                      <a:r>
                        <a:rPr sz="1600" b="0" spc="-25" dirty="0">
                          <a:solidFill>
                            <a:schemeClr val="tx1"/>
                          </a:solidFill>
                          <a:latin typeface="Times New Roman" panose="02020603050405020304" pitchFamily="18" charset="0"/>
                          <a:cs typeface="Times New Roman" panose="02020603050405020304" pitchFamily="18" charset="0"/>
                        </a:rPr>
                        <a:t>3</a:t>
                      </a:r>
                      <a:r>
                        <a:rPr lang="tr-TR" sz="1600" b="0" spc="-25" dirty="0">
                          <a:solidFill>
                            <a:schemeClr val="tx1"/>
                          </a:solidFill>
                          <a:latin typeface="Times New Roman" panose="02020603050405020304" pitchFamily="18" charset="0"/>
                          <a:cs typeface="Times New Roman" panose="02020603050405020304" pitchFamily="18" charset="0"/>
                        </a:rPr>
                        <a:t>20</a:t>
                      </a:r>
                      <a:endParaRPr sz="1600" b="0" dirty="0">
                        <a:solidFill>
                          <a:schemeClr val="tx1"/>
                        </a:solidFill>
                        <a:latin typeface="Times New Roman" panose="02020603050405020304" pitchFamily="18" charset="0"/>
                        <a:cs typeface="Times New Roman" panose="02020603050405020304" pitchFamily="18" charset="0"/>
                      </a:endParaRPr>
                    </a:p>
                  </a:txBody>
                  <a:tcPr marL="0" marR="0" marT="4064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1270" algn="l">
                        <a:lnSpc>
                          <a:spcPct val="100000"/>
                        </a:lnSpc>
                        <a:spcBef>
                          <a:spcPts val="345"/>
                        </a:spcBef>
                      </a:pPr>
                      <a:r>
                        <a:rPr lang="tr-TR" sz="1600" b="0" spc="-25" dirty="0">
                          <a:solidFill>
                            <a:schemeClr val="tx1"/>
                          </a:solidFill>
                          <a:latin typeface="Times New Roman" panose="02020603050405020304" pitchFamily="18" charset="0"/>
                          <a:cs typeface="Times New Roman" panose="02020603050405020304" pitchFamily="18" charset="0"/>
                        </a:rPr>
                        <a:t>391</a:t>
                      </a:r>
                      <a:endParaRPr sz="1600" b="0" dirty="0">
                        <a:solidFill>
                          <a:schemeClr val="tx1"/>
                        </a:solidFill>
                        <a:latin typeface="Times New Roman" panose="02020603050405020304" pitchFamily="18" charset="0"/>
                        <a:cs typeface="Times New Roman" panose="02020603050405020304" pitchFamily="18" charset="0"/>
                      </a:endParaRPr>
                    </a:p>
                  </a:txBody>
                  <a:tcPr marL="0" marR="0" marT="4381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2"/>
                  </a:ext>
                </a:extLst>
              </a:tr>
              <a:tr h="323850">
                <a:tc>
                  <a:txBody>
                    <a:bodyPr/>
                    <a:lstStyle/>
                    <a:p>
                      <a:pPr marL="91440">
                        <a:lnSpc>
                          <a:spcPct val="100000"/>
                        </a:lnSpc>
                        <a:spcBef>
                          <a:spcPts val="285"/>
                        </a:spcBef>
                      </a:pPr>
                      <a:r>
                        <a:rPr sz="1600" b="0" spc="-35" dirty="0">
                          <a:solidFill>
                            <a:schemeClr val="tx1"/>
                          </a:solidFill>
                          <a:latin typeface="Times New Roman" panose="02020603050405020304" pitchFamily="18" charset="0"/>
                          <a:cs typeface="Times New Roman" panose="02020603050405020304" pitchFamily="18" charset="0"/>
                        </a:rPr>
                        <a:t>Yüksek</a:t>
                      </a:r>
                      <a:r>
                        <a:rPr sz="1600" b="0" spc="55" dirty="0">
                          <a:solidFill>
                            <a:schemeClr val="tx1"/>
                          </a:solidFill>
                          <a:latin typeface="Times New Roman" panose="02020603050405020304" pitchFamily="18" charset="0"/>
                          <a:cs typeface="Times New Roman" panose="02020603050405020304" pitchFamily="18" charset="0"/>
                        </a:rPr>
                        <a:t> </a:t>
                      </a:r>
                      <a:r>
                        <a:rPr sz="1600" b="0" spc="-25" dirty="0">
                          <a:solidFill>
                            <a:schemeClr val="tx1"/>
                          </a:solidFill>
                          <a:latin typeface="Times New Roman" panose="02020603050405020304" pitchFamily="18" charset="0"/>
                          <a:cs typeface="Times New Roman" panose="02020603050405020304" pitchFamily="18" charset="0"/>
                        </a:rPr>
                        <a:t>Lisans</a:t>
                      </a:r>
                      <a:r>
                        <a:rPr sz="1600" b="0" spc="50" dirty="0">
                          <a:solidFill>
                            <a:schemeClr val="tx1"/>
                          </a:solidFill>
                          <a:latin typeface="Times New Roman" panose="02020603050405020304" pitchFamily="18" charset="0"/>
                          <a:cs typeface="Times New Roman" panose="02020603050405020304" pitchFamily="18" charset="0"/>
                        </a:rPr>
                        <a:t> </a:t>
                      </a:r>
                      <a:r>
                        <a:rPr sz="1600" b="0" dirty="0">
                          <a:solidFill>
                            <a:schemeClr val="tx1"/>
                          </a:solidFill>
                          <a:latin typeface="Times New Roman" panose="02020603050405020304" pitchFamily="18" charset="0"/>
                          <a:cs typeface="Times New Roman" panose="02020603050405020304" pitchFamily="18" charset="0"/>
                        </a:rPr>
                        <a:t>ve</a:t>
                      </a:r>
                      <a:r>
                        <a:rPr sz="1600" b="0" spc="50" dirty="0">
                          <a:solidFill>
                            <a:schemeClr val="tx1"/>
                          </a:solidFill>
                          <a:latin typeface="Times New Roman" panose="02020603050405020304" pitchFamily="18" charset="0"/>
                          <a:cs typeface="Times New Roman" panose="02020603050405020304" pitchFamily="18" charset="0"/>
                        </a:rPr>
                        <a:t> </a:t>
                      </a:r>
                      <a:r>
                        <a:rPr sz="1600" b="0" dirty="0">
                          <a:solidFill>
                            <a:schemeClr val="tx1"/>
                          </a:solidFill>
                          <a:latin typeface="Times New Roman" panose="02020603050405020304" pitchFamily="18" charset="0"/>
                          <a:cs typeface="Times New Roman" panose="02020603050405020304" pitchFamily="18" charset="0"/>
                        </a:rPr>
                        <a:t>Doktora</a:t>
                      </a:r>
                      <a:r>
                        <a:rPr sz="1600" b="0" spc="60" dirty="0">
                          <a:solidFill>
                            <a:schemeClr val="tx1"/>
                          </a:solidFill>
                          <a:latin typeface="Times New Roman" panose="02020603050405020304" pitchFamily="18" charset="0"/>
                          <a:cs typeface="Times New Roman" panose="02020603050405020304" pitchFamily="18" charset="0"/>
                        </a:rPr>
                        <a:t> </a:t>
                      </a:r>
                      <a:r>
                        <a:rPr sz="1600" b="0" spc="-10" dirty="0">
                          <a:solidFill>
                            <a:schemeClr val="tx1"/>
                          </a:solidFill>
                          <a:latin typeface="Times New Roman" panose="02020603050405020304" pitchFamily="18" charset="0"/>
                          <a:cs typeface="Times New Roman" panose="02020603050405020304" pitchFamily="18" charset="0"/>
                        </a:rPr>
                        <a:t>Öğrencisi</a:t>
                      </a:r>
                      <a:endParaRPr sz="1600" b="0" dirty="0">
                        <a:solidFill>
                          <a:schemeClr val="tx1"/>
                        </a:solidFill>
                        <a:latin typeface="Times New Roman" panose="02020603050405020304" pitchFamily="18" charset="0"/>
                        <a:cs typeface="Times New Roman" panose="02020603050405020304" pitchFamily="18" charset="0"/>
                      </a:endParaRPr>
                    </a:p>
                  </a:txBody>
                  <a:tcPr marL="0" marR="0" marT="3619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l">
                        <a:lnSpc>
                          <a:spcPct val="100000"/>
                        </a:lnSpc>
                        <a:spcBef>
                          <a:spcPts val="320"/>
                        </a:spcBef>
                      </a:pPr>
                      <a:r>
                        <a:rPr sz="1600" b="0" spc="-20" dirty="0">
                          <a:solidFill>
                            <a:schemeClr val="tx1"/>
                          </a:solidFill>
                          <a:latin typeface="Times New Roman" panose="02020603050405020304" pitchFamily="18" charset="0"/>
                          <a:cs typeface="Times New Roman" panose="02020603050405020304" pitchFamily="18" charset="0"/>
                        </a:rPr>
                        <a:t>1</a:t>
                      </a:r>
                      <a:r>
                        <a:rPr lang="tr-TR" sz="1600" b="0" spc="-20" dirty="0">
                          <a:solidFill>
                            <a:schemeClr val="tx1"/>
                          </a:solidFill>
                          <a:latin typeface="Times New Roman" panose="02020603050405020304" pitchFamily="18" charset="0"/>
                          <a:cs typeface="Times New Roman" panose="02020603050405020304" pitchFamily="18" charset="0"/>
                        </a:rPr>
                        <a:t>569</a:t>
                      </a:r>
                      <a:endParaRPr sz="1600" b="0" dirty="0">
                        <a:solidFill>
                          <a:schemeClr val="tx1"/>
                        </a:solidFill>
                        <a:latin typeface="Times New Roman" panose="02020603050405020304" pitchFamily="18" charset="0"/>
                        <a:cs typeface="Times New Roman" panose="02020603050405020304" pitchFamily="18" charset="0"/>
                      </a:endParaRPr>
                    </a:p>
                  </a:txBody>
                  <a:tcPr marL="0" marR="0" marT="4064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1270" algn="l">
                        <a:lnSpc>
                          <a:spcPct val="100000"/>
                        </a:lnSpc>
                        <a:spcBef>
                          <a:spcPts val="345"/>
                        </a:spcBef>
                      </a:pPr>
                      <a:r>
                        <a:rPr lang="tr-TR" sz="1600" b="0" spc="-25" dirty="0">
                          <a:solidFill>
                            <a:schemeClr val="tx1"/>
                          </a:solidFill>
                          <a:latin typeface="Times New Roman" panose="02020603050405020304" pitchFamily="18" charset="0"/>
                          <a:cs typeface="Times New Roman" panose="02020603050405020304" pitchFamily="18" charset="0"/>
                        </a:rPr>
                        <a:t>561</a:t>
                      </a:r>
                      <a:endParaRPr sz="1600" b="0" dirty="0">
                        <a:solidFill>
                          <a:schemeClr val="tx1"/>
                        </a:solidFill>
                        <a:latin typeface="Times New Roman" panose="02020603050405020304" pitchFamily="18" charset="0"/>
                        <a:cs typeface="Times New Roman" panose="02020603050405020304" pitchFamily="18" charset="0"/>
                      </a:endParaRPr>
                    </a:p>
                  </a:txBody>
                  <a:tcPr marL="0" marR="0" marT="4381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3"/>
                  </a:ext>
                </a:extLst>
              </a:tr>
              <a:tr h="323850">
                <a:tc>
                  <a:txBody>
                    <a:bodyPr/>
                    <a:lstStyle/>
                    <a:p>
                      <a:pPr marL="91440">
                        <a:lnSpc>
                          <a:spcPct val="100000"/>
                        </a:lnSpc>
                        <a:spcBef>
                          <a:spcPts val="285"/>
                        </a:spcBef>
                      </a:pPr>
                      <a:r>
                        <a:rPr sz="1600" b="0" spc="-10" dirty="0">
                          <a:solidFill>
                            <a:schemeClr val="tx1"/>
                          </a:solidFill>
                          <a:latin typeface="Times New Roman" panose="02020603050405020304" pitchFamily="18" charset="0"/>
                          <a:cs typeface="Times New Roman" panose="02020603050405020304" pitchFamily="18" charset="0"/>
                        </a:rPr>
                        <a:t>Öğrenci</a:t>
                      </a:r>
                      <a:endParaRPr sz="1600" b="0">
                        <a:solidFill>
                          <a:schemeClr val="tx1"/>
                        </a:solidFill>
                        <a:latin typeface="Times New Roman" panose="02020603050405020304" pitchFamily="18" charset="0"/>
                        <a:cs typeface="Times New Roman" panose="02020603050405020304" pitchFamily="18" charset="0"/>
                      </a:endParaRPr>
                    </a:p>
                  </a:txBody>
                  <a:tcPr marL="0" marR="0" marT="3619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R="551180" algn="l">
                        <a:lnSpc>
                          <a:spcPct val="100000"/>
                        </a:lnSpc>
                        <a:spcBef>
                          <a:spcPts val="320"/>
                        </a:spcBef>
                      </a:pPr>
                      <a:r>
                        <a:rPr lang="tr-TR" sz="1600" b="0" spc="-10" dirty="0">
                          <a:solidFill>
                            <a:schemeClr val="tx1"/>
                          </a:solidFill>
                          <a:latin typeface="Times New Roman" panose="02020603050405020304" pitchFamily="18" charset="0"/>
                          <a:cs typeface="Times New Roman" panose="02020603050405020304" pitchFamily="18" charset="0"/>
                        </a:rPr>
                        <a:t>16.916</a:t>
                      </a:r>
                      <a:endParaRPr sz="1600" b="0" dirty="0">
                        <a:solidFill>
                          <a:schemeClr val="tx1"/>
                        </a:solidFill>
                        <a:latin typeface="Times New Roman" panose="02020603050405020304" pitchFamily="18" charset="0"/>
                        <a:cs typeface="Times New Roman" panose="02020603050405020304" pitchFamily="18" charset="0"/>
                      </a:endParaRPr>
                    </a:p>
                  </a:txBody>
                  <a:tcPr marL="0" marR="0" marT="4064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1905" algn="l">
                        <a:lnSpc>
                          <a:spcPct val="100000"/>
                        </a:lnSpc>
                        <a:spcBef>
                          <a:spcPts val="345"/>
                        </a:spcBef>
                      </a:pPr>
                      <a:r>
                        <a:rPr lang="tr-TR" sz="1600" b="0" spc="-10" dirty="0">
                          <a:solidFill>
                            <a:schemeClr val="tx1"/>
                          </a:solidFill>
                          <a:latin typeface="Times New Roman" panose="02020603050405020304" pitchFamily="18" charset="0"/>
                          <a:cs typeface="Times New Roman" panose="02020603050405020304" pitchFamily="18" charset="0"/>
                        </a:rPr>
                        <a:t>6342</a:t>
                      </a:r>
                      <a:endParaRPr sz="1600" b="0" dirty="0">
                        <a:solidFill>
                          <a:schemeClr val="tx1"/>
                        </a:solidFill>
                        <a:latin typeface="Times New Roman" panose="02020603050405020304" pitchFamily="18" charset="0"/>
                        <a:cs typeface="Times New Roman" panose="02020603050405020304" pitchFamily="18" charset="0"/>
                      </a:endParaRPr>
                    </a:p>
                  </a:txBody>
                  <a:tcPr marL="0" marR="0" marT="4381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4"/>
                  </a:ext>
                </a:extLst>
              </a:tr>
              <a:tr h="323850">
                <a:tc>
                  <a:txBody>
                    <a:bodyPr/>
                    <a:lstStyle/>
                    <a:p>
                      <a:pPr marL="91440">
                        <a:lnSpc>
                          <a:spcPct val="100000"/>
                        </a:lnSpc>
                        <a:spcBef>
                          <a:spcPts val="285"/>
                        </a:spcBef>
                      </a:pPr>
                      <a:r>
                        <a:rPr sz="1600" b="0" dirty="0">
                          <a:solidFill>
                            <a:schemeClr val="tx1"/>
                          </a:solidFill>
                          <a:latin typeface="Times New Roman" panose="02020603050405020304" pitchFamily="18" charset="0"/>
                          <a:cs typeface="Times New Roman" panose="02020603050405020304" pitchFamily="18" charset="0"/>
                        </a:rPr>
                        <a:t>Dış</a:t>
                      </a:r>
                      <a:r>
                        <a:rPr sz="1600" b="0" spc="80" dirty="0">
                          <a:solidFill>
                            <a:schemeClr val="tx1"/>
                          </a:solidFill>
                          <a:latin typeface="Times New Roman" panose="02020603050405020304" pitchFamily="18" charset="0"/>
                          <a:cs typeface="Times New Roman" panose="02020603050405020304" pitchFamily="18" charset="0"/>
                        </a:rPr>
                        <a:t> </a:t>
                      </a:r>
                      <a:r>
                        <a:rPr sz="1600" b="0" spc="-10" dirty="0">
                          <a:solidFill>
                            <a:schemeClr val="tx1"/>
                          </a:solidFill>
                          <a:latin typeface="Times New Roman" panose="02020603050405020304" pitchFamily="18" charset="0"/>
                          <a:cs typeface="Times New Roman" panose="02020603050405020304" pitchFamily="18" charset="0"/>
                        </a:rPr>
                        <a:t>Kullanıcı</a:t>
                      </a:r>
                      <a:endParaRPr sz="1600" b="0" dirty="0">
                        <a:solidFill>
                          <a:schemeClr val="tx1"/>
                        </a:solidFill>
                        <a:latin typeface="Times New Roman" panose="02020603050405020304" pitchFamily="18" charset="0"/>
                        <a:cs typeface="Times New Roman" panose="02020603050405020304" pitchFamily="18" charset="0"/>
                      </a:endParaRPr>
                    </a:p>
                  </a:txBody>
                  <a:tcPr marL="0" marR="0" marT="3619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l">
                        <a:lnSpc>
                          <a:spcPct val="100000"/>
                        </a:lnSpc>
                        <a:spcBef>
                          <a:spcPts val="325"/>
                        </a:spcBef>
                      </a:pPr>
                      <a:r>
                        <a:rPr lang="tr-TR" sz="1600" b="0" spc="-25" dirty="0">
                          <a:solidFill>
                            <a:schemeClr val="tx1"/>
                          </a:solidFill>
                          <a:latin typeface="Times New Roman" panose="02020603050405020304" pitchFamily="18" charset="0"/>
                          <a:cs typeface="Times New Roman" panose="02020603050405020304" pitchFamily="18" charset="0"/>
                        </a:rPr>
                        <a:t>502</a:t>
                      </a:r>
                      <a:endParaRPr sz="1600" b="0" dirty="0">
                        <a:solidFill>
                          <a:schemeClr val="tx1"/>
                        </a:solidFill>
                        <a:latin typeface="Times New Roman" panose="02020603050405020304" pitchFamily="18" charset="0"/>
                        <a:cs typeface="Times New Roman" panose="02020603050405020304" pitchFamily="18" charset="0"/>
                      </a:endParaRPr>
                    </a:p>
                  </a:txBody>
                  <a:tcPr marL="0" marR="0" marT="4127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1270" algn="l">
                        <a:lnSpc>
                          <a:spcPct val="100000"/>
                        </a:lnSpc>
                        <a:spcBef>
                          <a:spcPts val="350"/>
                        </a:spcBef>
                      </a:pPr>
                      <a:r>
                        <a:rPr lang="tr-TR" sz="1600" b="0" spc="-25" dirty="0">
                          <a:solidFill>
                            <a:schemeClr val="tx1"/>
                          </a:solidFill>
                          <a:latin typeface="Times New Roman" panose="02020603050405020304" pitchFamily="18" charset="0"/>
                          <a:cs typeface="Times New Roman" panose="02020603050405020304" pitchFamily="18" charset="0"/>
                        </a:rPr>
                        <a:t>246</a:t>
                      </a:r>
                      <a:endParaRPr sz="1600" b="0" dirty="0">
                        <a:solidFill>
                          <a:schemeClr val="tx1"/>
                        </a:solidFill>
                        <a:latin typeface="Times New Roman" panose="02020603050405020304" pitchFamily="18" charset="0"/>
                        <a:cs typeface="Times New Roman" panose="02020603050405020304" pitchFamily="18" charset="0"/>
                      </a:endParaRPr>
                    </a:p>
                  </a:txBody>
                  <a:tcPr marL="0" marR="0" marT="44450"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5"/>
                  </a:ext>
                </a:extLst>
              </a:tr>
              <a:tr h="323850">
                <a:tc>
                  <a:txBody>
                    <a:bodyPr/>
                    <a:lstStyle/>
                    <a:p>
                      <a:pPr marL="91440">
                        <a:lnSpc>
                          <a:spcPct val="100000"/>
                        </a:lnSpc>
                        <a:spcBef>
                          <a:spcPts val="325"/>
                        </a:spcBef>
                      </a:pPr>
                      <a:r>
                        <a:rPr sz="1600" b="1" spc="-10" dirty="0">
                          <a:solidFill>
                            <a:schemeClr val="tx1"/>
                          </a:solidFill>
                          <a:latin typeface="Times New Roman" panose="02020603050405020304" pitchFamily="18" charset="0"/>
                          <a:cs typeface="Times New Roman" panose="02020603050405020304" pitchFamily="18" charset="0"/>
                        </a:rPr>
                        <a:t>TOPLAM</a:t>
                      </a:r>
                      <a:endParaRPr sz="1600" b="1">
                        <a:solidFill>
                          <a:schemeClr val="tx1"/>
                        </a:solidFill>
                        <a:latin typeface="Times New Roman" panose="02020603050405020304" pitchFamily="18" charset="0"/>
                        <a:cs typeface="Times New Roman" panose="02020603050405020304" pitchFamily="18" charset="0"/>
                      </a:endParaRPr>
                    </a:p>
                  </a:txBody>
                  <a:tcPr marL="0" marR="0" marT="4127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R="532130" algn="l">
                        <a:lnSpc>
                          <a:spcPct val="100000"/>
                        </a:lnSpc>
                        <a:spcBef>
                          <a:spcPts val="325"/>
                        </a:spcBef>
                      </a:pPr>
                      <a:r>
                        <a:rPr lang="tr-TR" sz="1600" b="1" spc="-10" dirty="0">
                          <a:solidFill>
                            <a:schemeClr val="tx1"/>
                          </a:solidFill>
                          <a:latin typeface="Times New Roman" panose="02020603050405020304" pitchFamily="18" charset="0"/>
                          <a:cs typeface="Times New Roman" panose="02020603050405020304" pitchFamily="18" charset="0"/>
                        </a:rPr>
                        <a:t>19.772</a:t>
                      </a:r>
                      <a:endParaRPr sz="1600" b="1" dirty="0">
                        <a:solidFill>
                          <a:schemeClr val="tx1"/>
                        </a:solidFill>
                        <a:latin typeface="Times New Roman" panose="02020603050405020304" pitchFamily="18" charset="0"/>
                        <a:cs typeface="Times New Roman" panose="02020603050405020304" pitchFamily="18" charset="0"/>
                      </a:endParaRPr>
                    </a:p>
                  </a:txBody>
                  <a:tcPr marL="0" marR="0" marT="4127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l">
                        <a:lnSpc>
                          <a:spcPct val="100000"/>
                        </a:lnSpc>
                        <a:spcBef>
                          <a:spcPts val="345"/>
                        </a:spcBef>
                      </a:pPr>
                      <a:r>
                        <a:rPr lang="tr-TR" sz="1600" b="1" spc="-10" dirty="0">
                          <a:solidFill>
                            <a:schemeClr val="tx1"/>
                          </a:solidFill>
                          <a:latin typeface="Times New Roman" panose="02020603050405020304" pitchFamily="18" charset="0"/>
                          <a:cs typeface="Times New Roman" panose="02020603050405020304" pitchFamily="18" charset="0"/>
                        </a:rPr>
                        <a:t>7981</a:t>
                      </a:r>
                      <a:endParaRPr sz="1600" b="1" dirty="0">
                        <a:solidFill>
                          <a:schemeClr val="tx1"/>
                        </a:solidFill>
                        <a:latin typeface="Times New Roman" panose="02020603050405020304" pitchFamily="18" charset="0"/>
                        <a:cs typeface="Times New Roman" panose="02020603050405020304" pitchFamily="18" charset="0"/>
                      </a:endParaRPr>
                    </a:p>
                  </a:txBody>
                  <a:tcPr marL="0" marR="0" marT="43815" marB="0">
                    <a:lnL w="12700">
                      <a:solidFill>
                        <a:srgbClr val="F79546"/>
                      </a:solidFill>
                      <a:prstDash val="solid"/>
                    </a:lnL>
                    <a:lnR w="12700">
                      <a:solidFill>
                        <a:srgbClr val="F79546"/>
                      </a:solidFill>
                      <a:prstDash val="solid"/>
                    </a:lnR>
                    <a:lnT w="12700">
                      <a:solidFill>
                        <a:srgbClr val="F79546"/>
                      </a:solidFill>
                      <a:prstDash val="solid"/>
                    </a:lnT>
                    <a:lnB w="12700">
                      <a:solidFill>
                        <a:srgbClr val="F79546"/>
                      </a:solidFill>
                      <a:prstDash val="soli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6"/>
                  </a:ext>
                </a:extLst>
              </a:tr>
            </a:tbl>
          </a:graphicData>
        </a:graphic>
      </p:graphicFrame>
      <p:sp>
        <p:nvSpPr>
          <p:cNvPr id="3" name="object 2">
            <a:extLst>
              <a:ext uri="{FF2B5EF4-FFF2-40B4-BE49-F238E27FC236}">
                <a16:creationId xmlns:a16="http://schemas.microsoft.com/office/drawing/2014/main" id="{48865827-842E-B868-AB84-9769B592BCE1}"/>
              </a:ext>
            </a:extLst>
          </p:cNvPr>
          <p:cNvSpPr txBox="1">
            <a:spLocks/>
          </p:cNvSpPr>
          <p:nvPr/>
        </p:nvSpPr>
        <p:spPr>
          <a:xfrm>
            <a:off x="3409415" y="553582"/>
            <a:ext cx="6257221" cy="494699"/>
          </a:xfrm>
          <a:prstGeom prst="rect">
            <a:avLst/>
          </a:prstGeom>
        </p:spPr>
        <p:txBody>
          <a:bodyPr vert="horz" wrap="square" lIns="0" tIns="215595" rIns="0" bIns="0" rtlCol="0">
            <a:sp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marL="12700">
              <a:lnSpc>
                <a:spcPct val="100000"/>
              </a:lnSpc>
              <a:spcBef>
                <a:spcPts val="100"/>
              </a:spcBef>
            </a:pPr>
            <a:r>
              <a:rPr lang="tr-TR" sz="1800" b="1" spc="-35" dirty="0">
                <a:solidFill>
                  <a:schemeClr val="accent1"/>
                </a:solidFill>
                <a:latin typeface="Times New Roman" panose="02020603050405020304" pitchFamily="18" charset="0"/>
                <a:cs typeface="Times New Roman" panose="02020603050405020304" pitchFamily="18" charset="0"/>
              </a:rPr>
              <a:t>KAYITLI</a:t>
            </a:r>
            <a:r>
              <a:rPr lang="tr-TR" sz="1800" b="1" spc="-105" dirty="0">
                <a:solidFill>
                  <a:schemeClr val="accent1"/>
                </a:solidFill>
                <a:latin typeface="Times New Roman" panose="02020603050405020304" pitchFamily="18" charset="0"/>
                <a:cs typeface="Times New Roman" panose="02020603050405020304" pitchFamily="18" charset="0"/>
              </a:rPr>
              <a:t> </a:t>
            </a:r>
            <a:r>
              <a:rPr lang="tr-TR" sz="1800" b="1" dirty="0">
                <a:solidFill>
                  <a:schemeClr val="accent1"/>
                </a:solidFill>
                <a:latin typeface="Times New Roman" panose="02020603050405020304" pitchFamily="18" charset="0"/>
                <a:cs typeface="Times New Roman" panose="02020603050405020304" pitchFamily="18" charset="0"/>
              </a:rPr>
              <a:t>KULLANICI</a:t>
            </a:r>
            <a:r>
              <a:rPr lang="tr-TR" sz="1800" b="1" spc="-25" dirty="0">
                <a:solidFill>
                  <a:schemeClr val="accent1"/>
                </a:solidFill>
                <a:latin typeface="Times New Roman" panose="02020603050405020304" pitchFamily="18" charset="0"/>
                <a:cs typeface="Times New Roman" panose="02020603050405020304" pitchFamily="18" charset="0"/>
              </a:rPr>
              <a:t> </a:t>
            </a:r>
            <a:r>
              <a:rPr lang="tr-TR" sz="1800" b="1" spc="-40" dirty="0">
                <a:solidFill>
                  <a:schemeClr val="accent1"/>
                </a:solidFill>
                <a:latin typeface="Times New Roman" panose="02020603050405020304" pitchFamily="18" charset="0"/>
                <a:cs typeface="Times New Roman" panose="02020603050405020304" pitchFamily="18" charset="0"/>
              </a:rPr>
              <a:t>SAYISI</a:t>
            </a:r>
            <a:r>
              <a:rPr lang="tr-TR" sz="1800" b="1" spc="-90" dirty="0">
                <a:solidFill>
                  <a:schemeClr val="accent1"/>
                </a:solidFill>
                <a:latin typeface="Times New Roman" panose="02020603050405020304" pitchFamily="18" charset="0"/>
                <a:cs typeface="Times New Roman" panose="02020603050405020304" pitchFamily="18" charset="0"/>
              </a:rPr>
              <a:t> </a:t>
            </a:r>
            <a:r>
              <a:rPr lang="tr-TR" sz="1800" b="1" dirty="0">
                <a:solidFill>
                  <a:schemeClr val="accent1"/>
                </a:solidFill>
                <a:latin typeface="Times New Roman" panose="02020603050405020304" pitchFamily="18" charset="0"/>
                <a:cs typeface="Times New Roman" panose="02020603050405020304" pitchFamily="18" charset="0"/>
              </a:rPr>
              <a:t>VE</a:t>
            </a:r>
            <a:r>
              <a:rPr lang="tr-TR" sz="1800" b="1" spc="-140" dirty="0">
                <a:solidFill>
                  <a:schemeClr val="accent1"/>
                </a:solidFill>
                <a:latin typeface="Times New Roman" panose="02020603050405020304" pitchFamily="18" charset="0"/>
                <a:cs typeface="Times New Roman" panose="02020603050405020304" pitchFamily="18" charset="0"/>
              </a:rPr>
              <a:t> </a:t>
            </a:r>
            <a:r>
              <a:rPr lang="tr-TR" sz="1800" b="1" spc="-40" dirty="0">
                <a:solidFill>
                  <a:schemeClr val="accent1"/>
                </a:solidFill>
                <a:latin typeface="Times New Roman" panose="02020603050405020304" pitchFamily="18" charset="0"/>
                <a:cs typeface="Times New Roman" panose="02020603050405020304" pitchFamily="18" charset="0"/>
              </a:rPr>
              <a:t>YARARLANMA</a:t>
            </a:r>
            <a:r>
              <a:rPr lang="tr-TR" sz="1800" b="1" spc="-110" dirty="0">
                <a:solidFill>
                  <a:schemeClr val="accent1"/>
                </a:solidFill>
                <a:latin typeface="Times New Roman" panose="02020603050405020304" pitchFamily="18" charset="0"/>
                <a:cs typeface="Times New Roman" panose="02020603050405020304" pitchFamily="18" charset="0"/>
              </a:rPr>
              <a:t> </a:t>
            </a:r>
            <a:r>
              <a:rPr lang="tr-TR" sz="1800" b="1" spc="-10" dirty="0">
                <a:solidFill>
                  <a:schemeClr val="accent1"/>
                </a:solidFill>
                <a:latin typeface="Times New Roman" panose="02020603050405020304" pitchFamily="18" charset="0"/>
                <a:cs typeface="Times New Roman" panose="02020603050405020304" pitchFamily="18" charset="0"/>
              </a:rPr>
              <a:t>(2025)</a:t>
            </a:r>
            <a:endParaRPr lang="tr-TR" sz="1800" b="1" dirty="0">
              <a:solidFill>
                <a:schemeClr val="accent1"/>
              </a:solidFill>
              <a:latin typeface="Times New Roman" panose="02020603050405020304" pitchFamily="18" charset="0"/>
              <a:cs typeface="Times New Roman" panose="02020603050405020304" pitchFamily="18" charset="0"/>
            </a:endParaRPr>
          </a:p>
        </p:txBody>
      </p:sp>
      <p:sp>
        <p:nvSpPr>
          <p:cNvPr id="4" name="Metin kutusu 3">
            <a:extLst>
              <a:ext uri="{FF2B5EF4-FFF2-40B4-BE49-F238E27FC236}">
                <a16:creationId xmlns:a16="http://schemas.microsoft.com/office/drawing/2014/main" id="{6CC1536A-5560-E194-00C8-F04DD56BCEC7}"/>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15863731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5">
            <a:extLst>
              <a:ext uri="{FF2B5EF4-FFF2-40B4-BE49-F238E27FC236}">
                <a16:creationId xmlns:a16="http://schemas.microsoft.com/office/drawing/2014/main" id="{FC2F3D89-D9A0-8D9A-7387-8D6D52B9522B}"/>
              </a:ext>
            </a:extLst>
          </p:cNvPr>
          <p:cNvSpPr txBox="1">
            <a:spLocks/>
          </p:cNvSpPr>
          <p:nvPr/>
        </p:nvSpPr>
        <p:spPr>
          <a:xfrm>
            <a:off x="3650393" y="664329"/>
            <a:ext cx="5226685" cy="289823"/>
          </a:xfrm>
          <a:prstGeom prst="rect">
            <a:avLst/>
          </a:prstGeom>
        </p:spPr>
        <p:txBody>
          <a:bodyPr vert="horz" wrap="square" lIns="0" tIns="12700" rIns="0" bIns="0" rtlCol="0">
            <a:sp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marL="12700" algn="ctr">
              <a:lnSpc>
                <a:spcPct val="100000"/>
              </a:lnSpc>
              <a:spcBef>
                <a:spcPts val="100"/>
              </a:spcBef>
            </a:pPr>
            <a:r>
              <a:rPr lang="tr-TR" sz="1800" b="1" spc="-10" dirty="0">
                <a:solidFill>
                  <a:schemeClr val="accent1"/>
                </a:solidFill>
                <a:latin typeface="Times New Roman" panose="02020603050405020304" pitchFamily="18" charset="0"/>
                <a:cs typeface="Times New Roman" panose="02020603050405020304" pitchFamily="18" charset="0"/>
              </a:rPr>
              <a:t>DSPACE</a:t>
            </a:r>
            <a:r>
              <a:rPr lang="tr-TR" sz="1800" b="1" spc="-110" dirty="0">
                <a:solidFill>
                  <a:schemeClr val="accent1"/>
                </a:solidFill>
                <a:latin typeface="Times New Roman" panose="02020603050405020304" pitchFamily="18" charset="0"/>
                <a:cs typeface="Times New Roman" panose="02020603050405020304" pitchFamily="18" charset="0"/>
              </a:rPr>
              <a:t> </a:t>
            </a:r>
            <a:r>
              <a:rPr lang="tr-TR" sz="1800" b="1" dirty="0">
                <a:solidFill>
                  <a:schemeClr val="accent1"/>
                </a:solidFill>
                <a:latin typeface="Times New Roman" panose="02020603050405020304" pitchFamily="18" charset="0"/>
                <a:cs typeface="Times New Roman" panose="02020603050405020304" pitchFamily="18" charset="0"/>
              </a:rPr>
              <a:t>(AÇIK</a:t>
            </a:r>
            <a:r>
              <a:rPr lang="tr-TR" sz="1800" b="1" spc="-120" dirty="0">
                <a:solidFill>
                  <a:schemeClr val="accent1"/>
                </a:solidFill>
                <a:latin typeface="Times New Roman" panose="02020603050405020304" pitchFamily="18" charset="0"/>
                <a:cs typeface="Times New Roman" panose="02020603050405020304" pitchFamily="18" charset="0"/>
              </a:rPr>
              <a:t> </a:t>
            </a:r>
            <a:r>
              <a:rPr lang="tr-TR" sz="1800" b="1" spc="-10" dirty="0">
                <a:solidFill>
                  <a:schemeClr val="accent1"/>
                </a:solidFill>
                <a:latin typeface="Times New Roman" panose="02020603050405020304" pitchFamily="18" charset="0"/>
                <a:cs typeface="Times New Roman" panose="02020603050405020304" pitchFamily="18" charset="0"/>
              </a:rPr>
              <a:t>ERİŞİM)</a:t>
            </a:r>
          </a:p>
        </p:txBody>
      </p:sp>
      <p:graphicFrame>
        <p:nvGraphicFramePr>
          <p:cNvPr id="3" name="Tablo 2">
            <a:extLst>
              <a:ext uri="{FF2B5EF4-FFF2-40B4-BE49-F238E27FC236}">
                <a16:creationId xmlns:a16="http://schemas.microsoft.com/office/drawing/2014/main" id="{CF4245D0-FA03-F96A-294D-5E6D2A8E2204}"/>
              </a:ext>
            </a:extLst>
          </p:cNvPr>
          <p:cNvGraphicFramePr>
            <a:graphicFrameLocks noGrp="1"/>
          </p:cNvGraphicFramePr>
          <p:nvPr>
            <p:extLst>
              <p:ext uri="{D42A27DB-BD31-4B8C-83A1-F6EECF244321}">
                <p14:modId xmlns:p14="http://schemas.microsoft.com/office/powerpoint/2010/main" val="1776680847"/>
              </p:ext>
            </p:extLst>
          </p:nvPr>
        </p:nvGraphicFramePr>
        <p:xfrm>
          <a:off x="3060286" y="1249149"/>
          <a:ext cx="6406897" cy="3585864"/>
        </p:xfrm>
        <a:graphic>
          <a:graphicData uri="http://schemas.openxmlformats.org/drawingml/2006/table">
            <a:tbl>
              <a:tblPr/>
              <a:tblGrid>
                <a:gridCol w="714122">
                  <a:extLst>
                    <a:ext uri="{9D8B030D-6E8A-4147-A177-3AD203B41FA5}">
                      <a16:colId xmlns:a16="http://schemas.microsoft.com/office/drawing/2014/main" val="1717170581"/>
                    </a:ext>
                  </a:extLst>
                </a:gridCol>
                <a:gridCol w="269205">
                  <a:extLst>
                    <a:ext uri="{9D8B030D-6E8A-4147-A177-3AD203B41FA5}">
                      <a16:colId xmlns:a16="http://schemas.microsoft.com/office/drawing/2014/main" val="2786767549"/>
                    </a:ext>
                  </a:extLst>
                </a:gridCol>
                <a:gridCol w="5423570">
                  <a:extLst>
                    <a:ext uri="{9D8B030D-6E8A-4147-A177-3AD203B41FA5}">
                      <a16:colId xmlns:a16="http://schemas.microsoft.com/office/drawing/2014/main" val="2232882151"/>
                    </a:ext>
                  </a:extLst>
                </a:gridCol>
              </a:tblGrid>
              <a:tr h="275168">
                <a:tc gridSpan="3">
                  <a:txBody>
                    <a:bodyPr/>
                    <a:lstStyle/>
                    <a:p>
                      <a:pPr algn="ctr" fontAlgn="ctr"/>
                      <a:r>
                        <a:rPr lang="tr-TR" sz="1600" b="1" i="0" u="none" strike="noStrike" dirty="0">
                          <a:solidFill>
                            <a:schemeClr val="tx1"/>
                          </a:solidFill>
                          <a:effectLst/>
                          <a:latin typeface="Times New Roman" panose="02020603050405020304" pitchFamily="18" charset="0"/>
                          <a:cs typeface="Times New Roman" panose="02020603050405020304" pitchFamily="18" charset="0"/>
                        </a:rPr>
                        <a:t>DSPACE VERİ GİRİŞİ</a:t>
                      </a:r>
                    </a:p>
                  </a:txBody>
                  <a:tcPr marL="5976" marR="5976" marT="5976" marB="2868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52072272"/>
                  </a:ext>
                </a:extLst>
              </a:tr>
              <a:tr h="275168">
                <a:tc gridSpan="2">
                  <a:txBody>
                    <a:bodyPr/>
                    <a:lstStyle/>
                    <a:p>
                      <a:pPr algn="ctr" fontAlgn="b"/>
                      <a:r>
                        <a:rPr lang="tr-TR" sz="1600" b="1" i="0" u="none" strike="noStrike" dirty="0">
                          <a:solidFill>
                            <a:schemeClr val="tx1"/>
                          </a:solidFill>
                          <a:effectLst/>
                          <a:latin typeface="Times New Roman" panose="02020603050405020304" pitchFamily="18" charset="0"/>
                          <a:cs typeface="Times New Roman" panose="02020603050405020304" pitchFamily="18" charset="0"/>
                        </a:rPr>
                        <a:t>2020</a:t>
                      </a:r>
                    </a:p>
                  </a:txBody>
                  <a:tcPr marL="5976" marR="5976" marT="5976" marB="2868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pPr algn="ctr" fontAlgn="b"/>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5976" marR="5976" marT="5976" marB="2868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600" b="1" i="0" u="none" strike="noStrike" dirty="0">
                          <a:solidFill>
                            <a:schemeClr val="tx1"/>
                          </a:solidFill>
                          <a:effectLst/>
                          <a:latin typeface="Times New Roman" panose="02020603050405020304" pitchFamily="18" charset="0"/>
                          <a:cs typeface="Times New Roman" panose="02020603050405020304" pitchFamily="18" charset="0"/>
                        </a:rPr>
                        <a:t>981</a:t>
                      </a:r>
                    </a:p>
                  </a:txBody>
                  <a:tcPr marL="5976" marR="5976" marT="5976" marB="2868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726276681"/>
                  </a:ext>
                </a:extLst>
              </a:tr>
              <a:tr h="275168">
                <a:tc gridSpan="2">
                  <a:txBody>
                    <a:bodyPr/>
                    <a:lstStyle/>
                    <a:p>
                      <a:pPr algn="ctr" fontAlgn="b"/>
                      <a:r>
                        <a:rPr lang="tr-TR" sz="1600" b="1" i="0" u="none" strike="noStrike" dirty="0">
                          <a:solidFill>
                            <a:schemeClr val="tx1"/>
                          </a:solidFill>
                          <a:effectLst/>
                          <a:latin typeface="Times New Roman" panose="02020603050405020304" pitchFamily="18" charset="0"/>
                          <a:cs typeface="Times New Roman" panose="02020603050405020304" pitchFamily="18" charset="0"/>
                        </a:rPr>
                        <a:t>2021</a:t>
                      </a:r>
                    </a:p>
                  </a:txBody>
                  <a:tcPr marL="5976" marR="5976" marT="5976" marB="2868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pPr algn="ctr" fontAlgn="b"/>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5976" marR="5976" marT="5976" marB="2868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600" b="1" i="0" u="none" strike="noStrike" dirty="0">
                          <a:solidFill>
                            <a:schemeClr val="tx1"/>
                          </a:solidFill>
                          <a:effectLst/>
                          <a:latin typeface="Times New Roman" panose="02020603050405020304" pitchFamily="18" charset="0"/>
                          <a:cs typeface="Times New Roman" panose="02020603050405020304" pitchFamily="18" charset="0"/>
                        </a:rPr>
                        <a:t>750</a:t>
                      </a:r>
                    </a:p>
                  </a:txBody>
                  <a:tcPr marL="5976" marR="5976" marT="5976" marB="2868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095928565"/>
                  </a:ext>
                </a:extLst>
              </a:tr>
              <a:tr h="275168">
                <a:tc gridSpan="2">
                  <a:txBody>
                    <a:bodyPr/>
                    <a:lstStyle/>
                    <a:p>
                      <a:pPr algn="ctr" fontAlgn="b"/>
                      <a:r>
                        <a:rPr lang="tr-TR" sz="1600" b="1" i="0" u="none" strike="noStrike" dirty="0">
                          <a:solidFill>
                            <a:schemeClr val="tx1"/>
                          </a:solidFill>
                          <a:effectLst/>
                          <a:latin typeface="Times New Roman" panose="02020603050405020304" pitchFamily="18" charset="0"/>
                          <a:cs typeface="Times New Roman" panose="02020603050405020304" pitchFamily="18" charset="0"/>
                        </a:rPr>
                        <a:t>2022</a:t>
                      </a:r>
                    </a:p>
                  </a:txBody>
                  <a:tcPr marL="5976" marR="5976" marT="5976" marB="2868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pPr algn="ctr" fontAlgn="b"/>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5976" marR="5976" marT="5976" marB="2868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600" b="1" i="0" u="none" strike="noStrike" dirty="0">
                          <a:solidFill>
                            <a:schemeClr val="tx1"/>
                          </a:solidFill>
                          <a:effectLst/>
                          <a:latin typeface="Times New Roman" panose="02020603050405020304" pitchFamily="18" charset="0"/>
                          <a:cs typeface="Times New Roman" panose="02020603050405020304" pitchFamily="18" charset="0"/>
                        </a:rPr>
                        <a:t>1777</a:t>
                      </a:r>
                    </a:p>
                  </a:txBody>
                  <a:tcPr marL="5976" marR="5976" marT="5976" marB="2868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444991933"/>
                  </a:ext>
                </a:extLst>
              </a:tr>
              <a:tr h="275168">
                <a:tc gridSpan="2">
                  <a:txBody>
                    <a:bodyPr/>
                    <a:lstStyle/>
                    <a:p>
                      <a:pPr algn="ctr" fontAlgn="b"/>
                      <a:r>
                        <a:rPr lang="tr-TR" sz="1600" b="1" i="0" u="none" strike="noStrike" dirty="0">
                          <a:solidFill>
                            <a:schemeClr val="tx1"/>
                          </a:solidFill>
                          <a:effectLst/>
                          <a:latin typeface="Times New Roman" panose="02020603050405020304" pitchFamily="18" charset="0"/>
                          <a:cs typeface="Times New Roman" panose="02020603050405020304" pitchFamily="18" charset="0"/>
                        </a:rPr>
                        <a:t>2023</a:t>
                      </a:r>
                    </a:p>
                  </a:txBody>
                  <a:tcPr marL="5976" marR="5976" marT="5976" marB="2868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pPr algn="ctr" fontAlgn="b"/>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5976" marR="5976" marT="5976" marB="2868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600" b="1" i="0" u="none" strike="noStrike" dirty="0">
                          <a:solidFill>
                            <a:schemeClr val="tx1"/>
                          </a:solidFill>
                          <a:effectLst/>
                          <a:latin typeface="Times New Roman" panose="02020603050405020304" pitchFamily="18" charset="0"/>
                          <a:cs typeface="Times New Roman" panose="02020603050405020304" pitchFamily="18" charset="0"/>
                        </a:rPr>
                        <a:t>592</a:t>
                      </a:r>
                    </a:p>
                  </a:txBody>
                  <a:tcPr marL="5976" marR="5976" marT="5976" marB="2868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115114638"/>
                  </a:ext>
                </a:extLst>
              </a:tr>
              <a:tr h="275168">
                <a:tc gridSpan="2">
                  <a:txBody>
                    <a:bodyPr/>
                    <a:lstStyle/>
                    <a:p>
                      <a:pPr algn="ctr" fontAlgn="b"/>
                      <a:r>
                        <a:rPr lang="tr-TR" sz="1600" b="1" i="0" u="none" strike="noStrike" dirty="0">
                          <a:solidFill>
                            <a:schemeClr val="tx1"/>
                          </a:solidFill>
                          <a:effectLst/>
                          <a:latin typeface="Times New Roman" panose="02020603050405020304" pitchFamily="18" charset="0"/>
                          <a:cs typeface="Times New Roman" panose="02020603050405020304" pitchFamily="18" charset="0"/>
                        </a:rPr>
                        <a:t>2024</a:t>
                      </a:r>
                    </a:p>
                  </a:txBody>
                  <a:tcPr marL="5976" marR="5976" marT="5976" marB="2868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pPr algn="ctr" fontAlgn="b"/>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5976" marR="5976" marT="5976" marB="2868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600" b="1" i="0" u="none" strike="noStrike">
                          <a:solidFill>
                            <a:schemeClr val="tx1"/>
                          </a:solidFill>
                          <a:effectLst/>
                          <a:latin typeface="Times New Roman" panose="02020603050405020304" pitchFamily="18" charset="0"/>
                          <a:cs typeface="Times New Roman" panose="02020603050405020304" pitchFamily="18" charset="0"/>
                        </a:rPr>
                        <a:t>900</a:t>
                      </a:r>
                      <a:endParaRPr lang="tr-TR"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5976" marR="5976" marT="5976" marB="2868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711883325"/>
                  </a:ext>
                </a:extLst>
              </a:tr>
              <a:tr h="275168">
                <a:tc gridSpan="2">
                  <a:txBody>
                    <a:bodyPr/>
                    <a:lstStyle/>
                    <a:p>
                      <a:pPr algn="ctr" fontAlgn="b"/>
                      <a:r>
                        <a:rPr lang="tr-TR" sz="1600" b="1" i="0" u="none" strike="noStrike" dirty="0">
                          <a:solidFill>
                            <a:schemeClr val="tx1"/>
                          </a:solidFill>
                          <a:effectLst/>
                          <a:latin typeface="Times New Roman" panose="02020603050405020304" pitchFamily="18" charset="0"/>
                          <a:cs typeface="Times New Roman" panose="02020603050405020304" pitchFamily="18" charset="0"/>
                        </a:rPr>
                        <a:t>2025</a:t>
                      </a:r>
                    </a:p>
                  </a:txBody>
                  <a:tcPr marL="5976" marR="5976" marT="5976" marB="2868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pPr algn="ctr" fontAlgn="b"/>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976" marR="5976" marT="5976" marB="2868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600" b="1" i="0" u="none" strike="noStrike" dirty="0">
                          <a:solidFill>
                            <a:schemeClr val="tx1"/>
                          </a:solidFill>
                          <a:effectLst/>
                          <a:latin typeface="Times New Roman" panose="02020603050405020304" pitchFamily="18" charset="0"/>
                          <a:cs typeface="Times New Roman" panose="02020603050405020304" pitchFamily="18" charset="0"/>
                        </a:rPr>
                        <a:t>1345</a:t>
                      </a:r>
                    </a:p>
                  </a:txBody>
                  <a:tcPr marL="5976" marR="5976" marT="5976" marB="2868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511475908"/>
                  </a:ext>
                </a:extLst>
              </a:tr>
              <a:tr h="224408">
                <a:tc gridSpan="2">
                  <a:txBody>
                    <a:bodyPr/>
                    <a:lstStyle/>
                    <a:p>
                      <a:pPr algn="ctr" fontAlgn="b"/>
                      <a:r>
                        <a:rPr lang="tr-TR" sz="1600" b="1" i="0" u="none" strike="noStrike" dirty="0">
                          <a:solidFill>
                            <a:schemeClr val="tx1"/>
                          </a:solidFill>
                          <a:effectLst/>
                          <a:latin typeface="Times New Roman" panose="02020603050405020304" pitchFamily="18" charset="0"/>
                          <a:cs typeface="Times New Roman" panose="02020603050405020304" pitchFamily="18" charset="0"/>
                        </a:rPr>
                        <a:t>TOPLAM</a:t>
                      </a:r>
                    </a:p>
                  </a:txBody>
                  <a:tcPr marL="5976" marR="5976" marT="5976" marB="28686"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pPr algn="ctr" fontAlgn="b"/>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976" marR="5976" marT="5976" marB="28686" anchor="b"/>
                </a:tc>
                <a:tc>
                  <a:txBody>
                    <a:bodyPr/>
                    <a:lstStyle/>
                    <a:p>
                      <a:pPr algn="ctr" fontAlgn="b"/>
                      <a:r>
                        <a:rPr lang="tr-TR" sz="1600" b="1" i="0" u="none" strike="noStrike" dirty="0">
                          <a:solidFill>
                            <a:schemeClr val="tx1"/>
                          </a:solidFill>
                          <a:effectLst/>
                          <a:latin typeface="Times New Roman" panose="02020603050405020304" pitchFamily="18" charset="0"/>
                          <a:cs typeface="Times New Roman" panose="02020603050405020304" pitchFamily="18" charset="0"/>
                        </a:rPr>
                        <a:t>6.345</a:t>
                      </a:r>
                    </a:p>
                  </a:txBody>
                  <a:tcPr marL="5976" marR="5976" marT="5976" marB="28686" anchor="b">
                    <a:lnL>
                      <a:noFill/>
                    </a:lnL>
                  </a:tcPr>
                </a:tc>
                <a:extLst>
                  <a:ext uri="{0D108BD9-81ED-4DB2-BD59-A6C34878D82A}">
                    <a16:rowId xmlns:a16="http://schemas.microsoft.com/office/drawing/2014/main" val="409911590"/>
                  </a:ext>
                </a:extLst>
              </a:tr>
              <a:tr h="275168">
                <a:tc gridSpan="3">
                  <a:txBody>
                    <a:bodyPr/>
                    <a:lstStyle/>
                    <a:p>
                      <a:pPr algn="ctr" fontAlgn="ctr"/>
                      <a:r>
                        <a:rPr lang="tr-TR" sz="1600" b="1" i="0" u="none" strike="noStrike" dirty="0">
                          <a:solidFill>
                            <a:schemeClr val="tx1"/>
                          </a:solidFill>
                          <a:effectLst/>
                          <a:latin typeface="Times New Roman" panose="02020603050405020304" pitchFamily="18" charset="0"/>
                          <a:cs typeface="Times New Roman" panose="02020603050405020304" pitchFamily="18" charset="0"/>
                        </a:rPr>
                        <a:t>NOT</a:t>
                      </a:r>
                    </a:p>
                  </a:txBody>
                  <a:tcPr marL="5976" marR="5976" marT="5976" marB="28686"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endParaRPr lang="tr-TR"/>
                    </a:p>
                  </a:txBody>
                  <a:tcPr/>
                </a:tc>
                <a:tc hMerge="1">
                  <a:txBody>
                    <a:bodyPr/>
                    <a:lstStyle/>
                    <a:p>
                      <a:endParaRPr lang="tr-TR" dirty="0"/>
                    </a:p>
                  </a:txBody>
                  <a:tcPr/>
                </a:tc>
                <a:extLst>
                  <a:ext uri="{0D108BD9-81ED-4DB2-BD59-A6C34878D82A}">
                    <a16:rowId xmlns:a16="http://schemas.microsoft.com/office/drawing/2014/main" val="3260966480"/>
                  </a:ext>
                </a:extLst>
              </a:tr>
              <a:tr h="275168">
                <a:tc>
                  <a:txBody>
                    <a:bodyPr/>
                    <a:lstStyle/>
                    <a:p>
                      <a:pPr algn="ctr" fontAlgn="ctr"/>
                      <a:r>
                        <a:rPr lang="tr-TR" sz="1600" b="1" i="0" u="none" strike="noStrike">
                          <a:solidFill>
                            <a:schemeClr val="tx1"/>
                          </a:solidFill>
                          <a:effectLst/>
                          <a:latin typeface="Times New Roman" panose="02020603050405020304" pitchFamily="18" charset="0"/>
                          <a:cs typeface="Times New Roman" panose="02020603050405020304" pitchFamily="18" charset="0"/>
                        </a:rPr>
                        <a:t>2020</a:t>
                      </a:r>
                    </a:p>
                  </a:txBody>
                  <a:tcPr marL="5976" marR="5976" marT="5976" marB="2868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gridSpan="2">
                  <a:txBody>
                    <a:bodyPr/>
                    <a:lstStyle/>
                    <a:p>
                      <a:pPr algn="l" fontAlgn="ctr"/>
                      <a:r>
                        <a:rPr lang="tr-TR" sz="1600" b="1" i="0" u="none" strike="noStrike" dirty="0">
                          <a:solidFill>
                            <a:schemeClr val="tx1"/>
                          </a:solidFill>
                          <a:effectLst/>
                          <a:latin typeface="Times New Roman" panose="02020603050405020304" pitchFamily="18" charset="0"/>
                          <a:cs typeface="Times New Roman" panose="02020603050405020304" pitchFamily="18" charset="0"/>
                        </a:rPr>
                        <a:t>Sistem çöktü, tüm veriler yeniden girildi.</a:t>
                      </a:r>
                    </a:p>
                  </a:txBody>
                  <a:tcPr marL="5976" marR="5976" marT="5976" marB="2868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endParaRPr lang="tr-TR"/>
                    </a:p>
                  </a:txBody>
                  <a:tcPr/>
                </a:tc>
                <a:extLst>
                  <a:ext uri="{0D108BD9-81ED-4DB2-BD59-A6C34878D82A}">
                    <a16:rowId xmlns:a16="http://schemas.microsoft.com/office/drawing/2014/main" val="396244797"/>
                  </a:ext>
                </a:extLst>
              </a:tr>
              <a:tr h="275168">
                <a:tc>
                  <a:txBody>
                    <a:bodyPr/>
                    <a:lstStyle/>
                    <a:p>
                      <a:pPr algn="ctr" fontAlgn="ctr"/>
                      <a:r>
                        <a:rPr lang="tr-TR" sz="1600" b="1" i="0" u="none" strike="noStrike">
                          <a:solidFill>
                            <a:schemeClr val="tx1"/>
                          </a:solidFill>
                          <a:effectLst/>
                          <a:latin typeface="Times New Roman" panose="02020603050405020304" pitchFamily="18" charset="0"/>
                          <a:cs typeface="Times New Roman" panose="02020603050405020304" pitchFamily="18" charset="0"/>
                        </a:rPr>
                        <a:t>2023</a:t>
                      </a:r>
                    </a:p>
                  </a:txBody>
                  <a:tcPr marL="5976" marR="5976" marT="5976" marB="2868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gridSpan="2">
                  <a:txBody>
                    <a:bodyPr/>
                    <a:lstStyle/>
                    <a:p>
                      <a:pPr algn="l" fontAlgn="ctr"/>
                      <a:r>
                        <a:rPr lang="tr-TR" sz="1600" b="1" i="0" u="none" strike="noStrike" dirty="0">
                          <a:solidFill>
                            <a:schemeClr val="tx1"/>
                          </a:solidFill>
                          <a:effectLst/>
                          <a:latin typeface="Times New Roman" panose="02020603050405020304" pitchFamily="18" charset="0"/>
                          <a:cs typeface="Times New Roman" panose="02020603050405020304" pitchFamily="18" charset="0"/>
                        </a:rPr>
                        <a:t>Deprem nedeniyle giriş yapılamadı</a:t>
                      </a:r>
                    </a:p>
                  </a:txBody>
                  <a:tcPr marL="5976" marR="5976" marT="5976" marB="2868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endParaRPr lang="tr-TR"/>
                    </a:p>
                  </a:txBody>
                  <a:tcPr/>
                </a:tc>
                <a:extLst>
                  <a:ext uri="{0D108BD9-81ED-4DB2-BD59-A6C34878D82A}">
                    <a16:rowId xmlns:a16="http://schemas.microsoft.com/office/drawing/2014/main" val="3367520965"/>
                  </a:ext>
                </a:extLst>
              </a:tr>
              <a:tr h="275168">
                <a:tc>
                  <a:txBody>
                    <a:bodyPr/>
                    <a:lstStyle/>
                    <a:p>
                      <a:pPr algn="ctr" fontAlgn="ctr"/>
                      <a:r>
                        <a:rPr lang="tr-TR" sz="1600" b="1" i="0" u="none" strike="noStrike">
                          <a:solidFill>
                            <a:schemeClr val="tx1"/>
                          </a:solidFill>
                          <a:effectLst/>
                          <a:latin typeface="Times New Roman" panose="02020603050405020304" pitchFamily="18" charset="0"/>
                          <a:cs typeface="Times New Roman" panose="02020603050405020304" pitchFamily="18" charset="0"/>
                        </a:rPr>
                        <a:t>2024</a:t>
                      </a:r>
                    </a:p>
                  </a:txBody>
                  <a:tcPr marL="5976" marR="5976" marT="5976" marB="2868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gridSpan="2">
                  <a:txBody>
                    <a:bodyPr/>
                    <a:lstStyle/>
                    <a:p>
                      <a:pPr algn="l" fontAlgn="ctr"/>
                      <a:r>
                        <a:rPr lang="tr-TR" sz="1600" b="1" i="0" u="none" strike="noStrike" dirty="0">
                          <a:solidFill>
                            <a:schemeClr val="tx1"/>
                          </a:solidFill>
                          <a:effectLst/>
                          <a:latin typeface="Times New Roman" panose="02020603050405020304" pitchFamily="18" charset="0"/>
                          <a:cs typeface="Times New Roman" panose="02020603050405020304" pitchFamily="18" charset="0"/>
                        </a:rPr>
                        <a:t>Yılın ilk 6 ayında haftada 2-3 gün sistem bakım-onarım çalışmaları nedeniyle açık erişime girilemedi.</a:t>
                      </a:r>
                    </a:p>
                  </a:txBody>
                  <a:tcPr marL="5976" marR="5976" marT="5976" marB="2868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45395">
                          <a:srgbClr val="BCE6F7"/>
                        </a:gs>
                        <a:gs pos="35058">
                          <a:srgbClr val="C9EBF9"/>
                        </a:gs>
                        <a:gs pos="62644">
                          <a:srgbClr val="A7DFF5"/>
                        </a:gs>
                        <a:gs pos="55751">
                          <a:srgbClr val="AFE2F6"/>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endParaRPr lang="tr-TR"/>
                    </a:p>
                  </a:txBody>
                  <a:tcPr/>
                </a:tc>
                <a:extLst>
                  <a:ext uri="{0D108BD9-81ED-4DB2-BD59-A6C34878D82A}">
                    <a16:rowId xmlns:a16="http://schemas.microsoft.com/office/drawing/2014/main" val="2565565896"/>
                  </a:ext>
                </a:extLst>
              </a:tr>
            </a:tbl>
          </a:graphicData>
        </a:graphic>
      </p:graphicFrame>
      <p:sp>
        <p:nvSpPr>
          <p:cNvPr id="4" name="Metin kutusu 3">
            <a:extLst>
              <a:ext uri="{FF2B5EF4-FFF2-40B4-BE49-F238E27FC236}">
                <a16:creationId xmlns:a16="http://schemas.microsoft.com/office/drawing/2014/main" id="{FA434400-2C52-905B-2AEC-D9549B7BBA96}"/>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20811392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FF2B5EF4-FFF2-40B4-BE49-F238E27FC236}">
                <a16:creationId xmlns:a16="http://schemas.microsoft.com/office/drawing/2014/main" id="{6CA2A268-4A9E-F9CA-0D41-2470FCC5B8C3}"/>
              </a:ext>
            </a:extLst>
          </p:cNvPr>
          <p:cNvPicPr/>
          <p:nvPr/>
        </p:nvPicPr>
        <p:blipFill>
          <a:blip r:embed="rId2" cstate="print"/>
          <a:stretch>
            <a:fillRect/>
          </a:stretch>
        </p:blipFill>
        <p:spPr>
          <a:xfrm>
            <a:off x="3151347" y="527662"/>
            <a:ext cx="6224778" cy="787146"/>
          </a:xfrm>
          <a:prstGeom prst="rect">
            <a:avLst/>
          </a:prstGeom>
        </p:spPr>
      </p:pic>
      <p:sp>
        <p:nvSpPr>
          <p:cNvPr id="3" name="object 4">
            <a:extLst>
              <a:ext uri="{FF2B5EF4-FFF2-40B4-BE49-F238E27FC236}">
                <a16:creationId xmlns:a16="http://schemas.microsoft.com/office/drawing/2014/main" id="{4D16AE86-1D3B-71D9-2024-7A56C6829ADC}"/>
              </a:ext>
            </a:extLst>
          </p:cNvPr>
          <p:cNvSpPr txBox="1"/>
          <p:nvPr/>
        </p:nvSpPr>
        <p:spPr>
          <a:xfrm>
            <a:off x="5308465" y="1657895"/>
            <a:ext cx="6008370" cy="1334340"/>
          </a:xfrm>
          <a:prstGeom prst="rect">
            <a:avLst/>
          </a:prstGeom>
        </p:spPr>
        <p:txBody>
          <a:bodyPr vert="horz" wrap="square" lIns="0" tIns="13335" rIns="0" bIns="0" rtlCol="0">
            <a:spAutoFit/>
          </a:bodyPr>
          <a:lstStyle/>
          <a:p>
            <a:pPr marL="12700">
              <a:lnSpc>
                <a:spcPct val="100000"/>
              </a:lnSpc>
              <a:spcBef>
                <a:spcPts val="105"/>
              </a:spcBef>
            </a:pPr>
            <a:r>
              <a:rPr sz="1600" dirty="0">
                <a:solidFill>
                  <a:schemeClr val="tx2"/>
                </a:solidFill>
                <a:latin typeface="Times New Roman"/>
                <a:cs typeface="Times New Roman"/>
              </a:rPr>
              <a:t>TÜBESS</a:t>
            </a:r>
            <a:r>
              <a:rPr sz="1600" spc="-40" dirty="0">
                <a:solidFill>
                  <a:schemeClr val="tx2"/>
                </a:solidFill>
                <a:latin typeface="Times New Roman"/>
                <a:cs typeface="Times New Roman"/>
              </a:rPr>
              <a:t> </a:t>
            </a:r>
            <a:r>
              <a:rPr sz="1600" dirty="0">
                <a:solidFill>
                  <a:schemeClr val="tx2"/>
                </a:solidFill>
                <a:latin typeface="Times New Roman"/>
                <a:cs typeface="Times New Roman"/>
              </a:rPr>
              <a:t>(Türkiye</a:t>
            </a:r>
            <a:r>
              <a:rPr sz="1600" spc="-30" dirty="0">
                <a:solidFill>
                  <a:schemeClr val="tx2"/>
                </a:solidFill>
                <a:latin typeface="Times New Roman"/>
                <a:cs typeface="Times New Roman"/>
              </a:rPr>
              <a:t> </a:t>
            </a:r>
            <a:r>
              <a:rPr sz="1600" dirty="0">
                <a:solidFill>
                  <a:schemeClr val="tx2"/>
                </a:solidFill>
                <a:latin typeface="Times New Roman"/>
                <a:cs typeface="Times New Roman"/>
              </a:rPr>
              <a:t>Belge</a:t>
            </a:r>
            <a:r>
              <a:rPr sz="1600" spc="-40" dirty="0">
                <a:solidFill>
                  <a:schemeClr val="tx2"/>
                </a:solidFill>
                <a:latin typeface="Times New Roman"/>
                <a:cs typeface="Times New Roman"/>
              </a:rPr>
              <a:t> </a:t>
            </a:r>
            <a:r>
              <a:rPr sz="1600" dirty="0">
                <a:solidFill>
                  <a:schemeClr val="tx2"/>
                </a:solidFill>
                <a:latin typeface="Times New Roman"/>
                <a:cs typeface="Times New Roman"/>
              </a:rPr>
              <a:t>Sağlama</a:t>
            </a:r>
            <a:r>
              <a:rPr sz="1600" spc="-65" dirty="0">
                <a:solidFill>
                  <a:schemeClr val="tx2"/>
                </a:solidFill>
                <a:latin typeface="Times New Roman"/>
                <a:cs typeface="Times New Roman"/>
              </a:rPr>
              <a:t> </a:t>
            </a:r>
            <a:r>
              <a:rPr sz="1600" dirty="0">
                <a:solidFill>
                  <a:schemeClr val="tx2"/>
                </a:solidFill>
                <a:latin typeface="Times New Roman"/>
                <a:cs typeface="Times New Roman"/>
              </a:rPr>
              <a:t>ve</a:t>
            </a:r>
            <a:r>
              <a:rPr sz="1600" spc="-30" dirty="0">
                <a:solidFill>
                  <a:schemeClr val="tx2"/>
                </a:solidFill>
                <a:latin typeface="Times New Roman"/>
                <a:cs typeface="Times New Roman"/>
              </a:rPr>
              <a:t> </a:t>
            </a:r>
            <a:r>
              <a:rPr sz="1600" dirty="0">
                <a:solidFill>
                  <a:schemeClr val="tx2"/>
                </a:solidFill>
                <a:latin typeface="Times New Roman"/>
                <a:cs typeface="Times New Roman"/>
              </a:rPr>
              <a:t>Ödünç</a:t>
            </a:r>
            <a:r>
              <a:rPr sz="1600" spc="-75" dirty="0">
                <a:solidFill>
                  <a:schemeClr val="tx2"/>
                </a:solidFill>
                <a:latin typeface="Times New Roman"/>
                <a:cs typeface="Times New Roman"/>
              </a:rPr>
              <a:t> </a:t>
            </a:r>
            <a:r>
              <a:rPr sz="1600" spc="-20" dirty="0">
                <a:solidFill>
                  <a:schemeClr val="tx2"/>
                </a:solidFill>
                <a:latin typeface="Times New Roman"/>
                <a:cs typeface="Times New Roman"/>
              </a:rPr>
              <a:t>Verme</a:t>
            </a:r>
            <a:r>
              <a:rPr sz="1600" spc="-15" dirty="0">
                <a:solidFill>
                  <a:schemeClr val="tx2"/>
                </a:solidFill>
                <a:latin typeface="Times New Roman"/>
                <a:cs typeface="Times New Roman"/>
              </a:rPr>
              <a:t> </a:t>
            </a:r>
            <a:r>
              <a:rPr sz="1600" spc="-10" dirty="0">
                <a:solidFill>
                  <a:schemeClr val="tx2"/>
                </a:solidFill>
                <a:latin typeface="Times New Roman"/>
                <a:cs typeface="Times New Roman"/>
              </a:rPr>
              <a:t>Sistemi)</a:t>
            </a:r>
            <a:endParaRPr sz="1600" dirty="0">
              <a:solidFill>
                <a:schemeClr val="tx2"/>
              </a:solidFill>
              <a:latin typeface="Times New Roman"/>
              <a:cs typeface="Times New Roman"/>
            </a:endParaRPr>
          </a:p>
          <a:p>
            <a:pPr>
              <a:lnSpc>
                <a:spcPct val="100000"/>
              </a:lnSpc>
              <a:spcBef>
                <a:spcPts val="740"/>
              </a:spcBef>
            </a:pPr>
            <a:endParaRPr sz="1600" dirty="0">
              <a:solidFill>
                <a:schemeClr val="tx2"/>
              </a:solidFill>
              <a:latin typeface="Times New Roman"/>
              <a:cs typeface="Times New Roman"/>
            </a:endParaRPr>
          </a:p>
          <a:p>
            <a:pPr marL="12700" marR="5080">
              <a:lnSpc>
                <a:spcPct val="100000"/>
              </a:lnSpc>
            </a:pPr>
            <a:r>
              <a:rPr sz="1600" dirty="0">
                <a:solidFill>
                  <a:schemeClr val="tx2"/>
                </a:solidFill>
                <a:latin typeface="Times New Roman"/>
                <a:cs typeface="Times New Roman"/>
              </a:rPr>
              <a:t>TÜBESS</a:t>
            </a:r>
            <a:r>
              <a:rPr sz="1600" spc="-45" dirty="0">
                <a:solidFill>
                  <a:schemeClr val="tx2"/>
                </a:solidFill>
                <a:latin typeface="Times New Roman"/>
                <a:cs typeface="Times New Roman"/>
              </a:rPr>
              <a:t> </a:t>
            </a:r>
            <a:r>
              <a:rPr sz="1600" dirty="0">
                <a:solidFill>
                  <a:schemeClr val="tx2"/>
                </a:solidFill>
                <a:latin typeface="Times New Roman"/>
                <a:cs typeface="Times New Roman"/>
              </a:rPr>
              <a:t>sistemi</a:t>
            </a:r>
            <a:r>
              <a:rPr sz="1600" spc="-10" dirty="0">
                <a:solidFill>
                  <a:schemeClr val="tx2"/>
                </a:solidFill>
                <a:latin typeface="Times New Roman"/>
                <a:cs typeface="Times New Roman"/>
              </a:rPr>
              <a:t> </a:t>
            </a:r>
            <a:r>
              <a:rPr sz="1600" dirty="0">
                <a:solidFill>
                  <a:schemeClr val="tx2"/>
                </a:solidFill>
                <a:latin typeface="Times New Roman"/>
                <a:cs typeface="Times New Roman"/>
              </a:rPr>
              <a:t>ile</a:t>
            </a:r>
            <a:r>
              <a:rPr sz="1600" spc="-30" dirty="0">
                <a:solidFill>
                  <a:schemeClr val="tx2"/>
                </a:solidFill>
                <a:latin typeface="Times New Roman"/>
                <a:cs typeface="Times New Roman"/>
              </a:rPr>
              <a:t> </a:t>
            </a:r>
            <a:r>
              <a:rPr sz="1600" dirty="0">
                <a:solidFill>
                  <a:schemeClr val="tx2"/>
                </a:solidFill>
                <a:latin typeface="Times New Roman"/>
                <a:cs typeface="Times New Roman"/>
              </a:rPr>
              <a:t>istekte</a:t>
            </a:r>
            <a:r>
              <a:rPr sz="1600" spc="-50" dirty="0">
                <a:solidFill>
                  <a:schemeClr val="tx2"/>
                </a:solidFill>
                <a:latin typeface="Times New Roman"/>
                <a:cs typeface="Times New Roman"/>
              </a:rPr>
              <a:t> </a:t>
            </a:r>
            <a:r>
              <a:rPr sz="1600" dirty="0">
                <a:solidFill>
                  <a:schemeClr val="tx2"/>
                </a:solidFill>
                <a:latin typeface="Times New Roman"/>
                <a:cs typeface="Times New Roman"/>
              </a:rPr>
              <a:t>bulunulan</a:t>
            </a:r>
            <a:r>
              <a:rPr sz="1600" spc="-50" dirty="0">
                <a:solidFill>
                  <a:schemeClr val="tx2"/>
                </a:solidFill>
                <a:latin typeface="Times New Roman"/>
                <a:cs typeface="Times New Roman"/>
              </a:rPr>
              <a:t> </a:t>
            </a:r>
            <a:r>
              <a:rPr sz="1600" spc="-10" dirty="0">
                <a:solidFill>
                  <a:schemeClr val="tx2"/>
                </a:solidFill>
                <a:latin typeface="Times New Roman"/>
                <a:cs typeface="Times New Roman"/>
              </a:rPr>
              <a:t>tezleri</a:t>
            </a:r>
            <a:r>
              <a:rPr sz="1600" spc="-85" dirty="0">
                <a:solidFill>
                  <a:schemeClr val="tx2"/>
                </a:solidFill>
                <a:latin typeface="Times New Roman"/>
                <a:cs typeface="Times New Roman"/>
              </a:rPr>
              <a:t> </a:t>
            </a:r>
            <a:r>
              <a:rPr sz="1600" dirty="0">
                <a:solidFill>
                  <a:schemeClr val="tx2"/>
                </a:solidFill>
                <a:latin typeface="Times New Roman"/>
                <a:cs typeface="Times New Roman"/>
              </a:rPr>
              <a:t>YÖK</a:t>
            </a:r>
            <a:r>
              <a:rPr sz="1600" spc="-5" dirty="0">
                <a:solidFill>
                  <a:schemeClr val="tx2"/>
                </a:solidFill>
                <a:latin typeface="Times New Roman"/>
                <a:cs typeface="Times New Roman"/>
              </a:rPr>
              <a:t> </a:t>
            </a:r>
            <a:r>
              <a:rPr sz="1600" dirty="0">
                <a:solidFill>
                  <a:schemeClr val="tx2"/>
                </a:solidFill>
                <a:latin typeface="Times New Roman"/>
                <a:cs typeface="Times New Roman"/>
              </a:rPr>
              <a:t>aracılığıyla</a:t>
            </a:r>
            <a:r>
              <a:rPr sz="1600" spc="-40" dirty="0">
                <a:solidFill>
                  <a:schemeClr val="tx2"/>
                </a:solidFill>
                <a:latin typeface="Times New Roman"/>
                <a:cs typeface="Times New Roman"/>
              </a:rPr>
              <a:t> </a:t>
            </a:r>
            <a:r>
              <a:rPr sz="1600" dirty="0">
                <a:solidFill>
                  <a:schemeClr val="tx2"/>
                </a:solidFill>
                <a:latin typeface="Times New Roman"/>
                <a:cs typeface="Times New Roman"/>
              </a:rPr>
              <a:t>isteyip</a:t>
            </a:r>
            <a:r>
              <a:rPr sz="1600" spc="-30" dirty="0">
                <a:solidFill>
                  <a:schemeClr val="tx2"/>
                </a:solidFill>
                <a:latin typeface="Times New Roman"/>
                <a:cs typeface="Times New Roman"/>
              </a:rPr>
              <a:t> </a:t>
            </a:r>
            <a:r>
              <a:rPr sz="1600" spc="-10" dirty="0">
                <a:solidFill>
                  <a:schemeClr val="tx2"/>
                </a:solidFill>
                <a:latin typeface="Times New Roman"/>
                <a:cs typeface="Times New Roman"/>
              </a:rPr>
              <a:t>kullanıcımıza </a:t>
            </a:r>
            <a:r>
              <a:rPr sz="1600" dirty="0">
                <a:solidFill>
                  <a:schemeClr val="tx2"/>
                </a:solidFill>
                <a:latin typeface="Times New Roman"/>
                <a:cs typeface="Times New Roman"/>
              </a:rPr>
              <a:t>ulaştırıyoruz.</a:t>
            </a:r>
            <a:r>
              <a:rPr sz="1600" spc="-30" dirty="0">
                <a:solidFill>
                  <a:schemeClr val="tx2"/>
                </a:solidFill>
                <a:latin typeface="Times New Roman"/>
                <a:cs typeface="Times New Roman"/>
              </a:rPr>
              <a:t> </a:t>
            </a:r>
            <a:r>
              <a:rPr lang="tr-TR" sz="1600" spc="-30" dirty="0">
                <a:solidFill>
                  <a:schemeClr val="tx2"/>
                </a:solidFill>
                <a:latin typeface="Times New Roman"/>
                <a:cs typeface="Times New Roman"/>
              </a:rPr>
              <a:t>28</a:t>
            </a:r>
            <a:r>
              <a:rPr lang="tr-TR" sz="1600" dirty="0">
                <a:solidFill>
                  <a:schemeClr val="tx2"/>
                </a:solidFill>
                <a:latin typeface="Times New Roman"/>
                <a:cs typeface="Times New Roman"/>
              </a:rPr>
              <a:t> </a:t>
            </a:r>
            <a:r>
              <a:rPr sz="1600" dirty="0" err="1">
                <a:solidFill>
                  <a:schemeClr val="tx2"/>
                </a:solidFill>
                <a:latin typeface="Times New Roman"/>
                <a:cs typeface="Times New Roman"/>
              </a:rPr>
              <a:t>adet</a:t>
            </a:r>
            <a:r>
              <a:rPr sz="1600" spc="-20" dirty="0">
                <a:solidFill>
                  <a:schemeClr val="tx2"/>
                </a:solidFill>
                <a:latin typeface="Times New Roman"/>
                <a:cs typeface="Times New Roman"/>
              </a:rPr>
              <a:t> </a:t>
            </a:r>
            <a:r>
              <a:rPr sz="1600" dirty="0">
                <a:solidFill>
                  <a:schemeClr val="tx2"/>
                </a:solidFill>
                <a:latin typeface="Times New Roman"/>
                <a:cs typeface="Times New Roman"/>
              </a:rPr>
              <a:t>tez</a:t>
            </a:r>
            <a:r>
              <a:rPr sz="1600" spc="-20" dirty="0">
                <a:solidFill>
                  <a:schemeClr val="tx2"/>
                </a:solidFill>
                <a:latin typeface="Times New Roman"/>
                <a:cs typeface="Times New Roman"/>
              </a:rPr>
              <a:t> </a:t>
            </a:r>
            <a:r>
              <a:rPr sz="1600" spc="-10" dirty="0">
                <a:solidFill>
                  <a:schemeClr val="tx2"/>
                </a:solidFill>
                <a:latin typeface="Times New Roman"/>
                <a:cs typeface="Times New Roman"/>
              </a:rPr>
              <a:t>Üniversitemiz</a:t>
            </a:r>
            <a:r>
              <a:rPr sz="1600" spc="-40" dirty="0">
                <a:solidFill>
                  <a:schemeClr val="tx2"/>
                </a:solidFill>
                <a:latin typeface="Times New Roman"/>
                <a:cs typeface="Times New Roman"/>
              </a:rPr>
              <a:t> </a:t>
            </a:r>
            <a:r>
              <a:rPr sz="1600" dirty="0">
                <a:solidFill>
                  <a:schemeClr val="tx2"/>
                </a:solidFill>
                <a:latin typeface="Times New Roman"/>
                <a:cs typeface="Times New Roman"/>
              </a:rPr>
              <a:t>okuyucuları</a:t>
            </a:r>
            <a:r>
              <a:rPr sz="1600" spc="-50" dirty="0">
                <a:solidFill>
                  <a:schemeClr val="tx2"/>
                </a:solidFill>
                <a:latin typeface="Times New Roman"/>
                <a:cs typeface="Times New Roman"/>
              </a:rPr>
              <a:t> </a:t>
            </a:r>
            <a:r>
              <a:rPr sz="1600" dirty="0">
                <a:solidFill>
                  <a:schemeClr val="tx2"/>
                </a:solidFill>
                <a:latin typeface="Times New Roman"/>
                <a:cs typeface="Times New Roman"/>
              </a:rPr>
              <a:t>tarafından</a:t>
            </a:r>
            <a:r>
              <a:rPr sz="1600" spc="-15" dirty="0">
                <a:solidFill>
                  <a:schemeClr val="tx2"/>
                </a:solidFill>
                <a:latin typeface="Times New Roman"/>
                <a:cs typeface="Times New Roman"/>
              </a:rPr>
              <a:t> </a:t>
            </a:r>
            <a:r>
              <a:rPr sz="1600" dirty="0" err="1">
                <a:solidFill>
                  <a:schemeClr val="tx2"/>
                </a:solidFill>
                <a:latin typeface="Times New Roman"/>
                <a:cs typeface="Times New Roman"/>
              </a:rPr>
              <a:t>istenmiş</a:t>
            </a:r>
            <a:r>
              <a:rPr sz="1600" spc="-35" dirty="0">
                <a:solidFill>
                  <a:schemeClr val="tx2"/>
                </a:solidFill>
                <a:latin typeface="Times New Roman"/>
                <a:cs typeface="Times New Roman"/>
              </a:rPr>
              <a:t> </a:t>
            </a:r>
            <a:r>
              <a:rPr sz="1600" spc="-25" dirty="0" err="1">
                <a:solidFill>
                  <a:schemeClr val="tx2"/>
                </a:solidFill>
                <a:latin typeface="Times New Roman"/>
                <a:cs typeface="Times New Roman"/>
              </a:rPr>
              <a:t>ve</a:t>
            </a:r>
            <a:r>
              <a:rPr lang="tr-TR" sz="1600" spc="-25" dirty="0">
                <a:solidFill>
                  <a:schemeClr val="tx2"/>
                </a:solidFill>
                <a:latin typeface="Times New Roman"/>
                <a:cs typeface="Times New Roman"/>
              </a:rPr>
              <a:t> </a:t>
            </a:r>
            <a:r>
              <a:rPr sz="1600" dirty="0" err="1">
                <a:solidFill>
                  <a:schemeClr val="tx2"/>
                </a:solidFill>
                <a:latin typeface="Times New Roman"/>
                <a:cs typeface="Times New Roman"/>
              </a:rPr>
              <a:t>kullanıcımıza</a:t>
            </a:r>
            <a:r>
              <a:rPr sz="1600" spc="-70" dirty="0">
                <a:solidFill>
                  <a:schemeClr val="tx2"/>
                </a:solidFill>
                <a:latin typeface="Times New Roman"/>
                <a:cs typeface="Times New Roman"/>
              </a:rPr>
              <a:t> </a:t>
            </a:r>
            <a:r>
              <a:rPr sz="1600" spc="-10" dirty="0">
                <a:solidFill>
                  <a:schemeClr val="tx2"/>
                </a:solidFill>
                <a:latin typeface="Times New Roman"/>
                <a:cs typeface="Times New Roman"/>
              </a:rPr>
              <a:t>ulaştırılmıştır</a:t>
            </a:r>
            <a:endParaRPr sz="1600" dirty="0">
              <a:solidFill>
                <a:schemeClr val="tx2"/>
              </a:solidFill>
              <a:latin typeface="Times New Roman"/>
              <a:cs typeface="Times New Roman"/>
            </a:endParaRPr>
          </a:p>
        </p:txBody>
      </p:sp>
      <p:sp>
        <p:nvSpPr>
          <p:cNvPr id="4" name="object 5">
            <a:extLst>
              <a:ext uri="{FF2B5EF4-FFF2-40B4-BE49-F238E27FC236}">
                <a16:creationId xmlns:a16="http://schemas.microsoft.com/office/drawing/2014/main" id="{159E9D29-9B9B-6A98-516A-5FE9DC3D1196}"/>
              </a:ext>
            </a:extLst>
          </p:cNvPr>
          <p:cNvSpPr txBox="1"/>
          <p:nvPr/>
        </p:nvSpPr>
        <p:spPr>
          <a:xfrm>
            <a:off x="568325" y="4669663"/>
            <a:ext cx="5317490" cy="1333698"/>
          </a:xfrm>
          <a:prstGeom prst="rect">
            <a:avLst/>
          </a:prstGeom>
        </p:spPr>
        <p:txBody>
          <a:bodyPr vert="horz" wrap="square" lIns="0" tIns="12700" rIns="0" bIns="0" rtlCol="0">
            <a:spAutoFit/>
          </a:bodyPr>
          <a:lstStyle/>
          <a:p>
            <a:pPr marL="12700">
              <a:lnSpc>
                <a:spcPct val="100000"/>
              </a:lnSpc>
              <a:spcBef>
                <a:spcPts val="100"/>
              </a:spcBef>
            </a:pPr>
            <a:r>
              <a:rPr sz="1600" dirty="0">
                <a:solidFill>
                  <a:schemeClr val="tx2"/>
                </a:solidFill>
                <a:latin typeface="Times New Roman"/>
                <a:cs typeface="Times New Roman"/>
              </a:rPr>
              <a:t>KİTS</a:t>
            </a:r>
            <a:r>
              <a:rPr sz="1600" spc="-5" dirty="0">
                <a:solidFill>
                  <a:schemeClr val="tx2"/>
                </a:solidFill>
                <a:latin typeface="Times New Roman"/>
                <a:cs typeface="Times New Roman"/>
              </a:rPr>
              <a:t> </a:t>
            </a:r>
            <a:r>
              <a:rPr lang="tr-TR" sz="1600" spc="-5" dirty="0">
                <a:solidFill>
                  <a:schemeClr val="tx2"/>
                </a:solidFill>
                <a:latin typeface="Times New Roman"/>
                <a:cs typeface="Times New Roman"/>
              </a:rPr>
              <a:t>ILL </a:t>
            </a:r>
            <a:r>
              <a:rPr sz="1600" spc="-10" dirty="0">
                <a:solidFill>
                  <a:schemeClr val="tx2"/>
                </a:solidFill>
                <a:latin typeface="Times New Roman"/>
                <a:cs typeface="Times New Roman"/>
              </a:rPr>
              <a:t>(Kütüphaneler</a:t>
            </a:r>
            <a:r>
              <a:rPr sz="1600" spc="-135" dirty="0">
                <a:solidFill>
                  <a:schemeClr val="tx2"/>
                </a:solidFill>
                <a:latin typeface="Times New Roman"/>
                <a:cs typeface="Times New Roman"/>
              </a:rPr>
              <a:t> </a:t>
            </a:r>
            <a:r>
              <a:rPr sz="1600" dirty="0">
                <a:solidFill>
                  <a:schemeClr val="tx2"/>
                </a:solidFill>
                <a:latin typeface="Times New Roman"/>
                <a:cs typeface="Times New Roman"/>
              </a:rPr>
              <a:t>Arası</a:t>
            </a:r>
            <a:r>
              <a:rPr sz="1600" spc="20" dirty="0">
                <a:solidFill>
                  <a:schemeClr val="tx2"/>
                </a:solidFill>
                <a:latin typeface="Times New Roman"/>
                <a:cs typeface="Times New Roman"/>
              </a:rPr>
              <a:t> </a:t>
            </a:r>
            <a:r>
              <a:rPr sz="1600" spc="-10" dirty="0">
                <a:solidFill>
                  <a:schemeClr val="tx2"/>
                </a:solidFill>
                <a:latin typeface="Times New Roman"/>
                <a:cs typeface="Times New Roman"/>
              </a:rPr>
              <a:t>İşbirliği</a:t>
            </a:r>
            <a:r>
              <a:rPr sz="1600" spc="-55" dirty="0">
                <a:solidFill>
                  <a:schemeClr val="tx2"/>
                </a:solidFill>
                <a:latin typeface="Times New Roman"/>
                <a:cs typeface="Times New Roman"/>
              </a:rPr>
              <a:t> </a:t>
            </a:r>
            <a:r>
              <a:rPr sz="1600" spc="-25" dirty="0">
                <a:solidFill>
                  <a:schemeClr val="tx2"/>
                </a:solidFill>
                <a:latin typeface="Times New Roman"/>
                <a:cs typeface="Times New Roman"/>
              </a:rPr>
              <a:t>Takip</a:t>
            </a:r>
            <a:r>
              <a:rPr sz="1600" spc="20" dirty="0">
                <a:solidFill>
                  <a:schemeClr val="tx2"/>
                </a:solidFill>
                <a:latin typeface="Times New Roman"/>
                <a:cs typeface="Times New Roman"/>
              </a:rPr>
              <a:t> </a:t>
            </a:r>
            <a:r>
              <a:rPr sz="1600" spc="-10" dirty="0">
                <a:solidFill>
                  <a:schemeClr val="tx2"/>
                </a:solidFill>
                <a:latin typeface="Times New Roman"/>
                <a:cs typeface="Times New Roman"/>
              </a:rPr>
              <a:t>Sistemi)</a:t>
            </a:r>
            <a:endParaRPr sz="1600" dirty="0">
              <a:solidFill>
                <a:schemeClr val="tx2"/>
              </a:solidFill>
              <a:latin typeface="Times New Roman"/>
              <a:cs typeface="Times New Roman"/>
            </a:endParaRPr>
          </a:p>
          <a:p>
            <a:pPr>
              <a:lnSpc>
                <a:spcPct val="100000"/>
              </a:lnSpc>
              <a:spcBef>
                <a:spcPts val="745"/>
              </a:spcBef>
            </a:pPr>
            <a:endParaRPr sz="1600" dirty="0">
              <a:solidFill>
                <a:schemeClr val="tx2"/>
              </a:solidFill>
              <a:latin typeface="Times New Roman"/>
              <a:cs typeface="Times New Roman"/>
            </a:endParaRPr>
          </a:p>
          <a:p>
            <a:pPr marL="12700" marR="5080">
              <a:lnSpc>
                <a:spcPct val="100000"/>
              </a:lnSpc>
              <a:spcBef>
                <a:spcPts val="5"/>
              </a:spcBef>
            </a:pPr>
            <a:r>
              <a:rPr sz="1600" dirty="0">
                <a:solidFill>
                  <a:schemeClr val="tx2"/>
                </a:solidFill>
                <a:latin typeface="Times New Roman"/>
                <a:cs typeface="Times New Roman"/>
              </a:rPr>
              <a:t>Bu sistem</a:t>
            </a:r>
            <a:r>
              <a:rPr sz="1600" spc="-30" dirty="0">
                <a:solidFill>
                  <a:schemeClr val="tx2"/>
                </a:solidFill>
                <a:latin typeface="Times New Roman"/>
                <a:cs typeface="Times New Roman"/>
              </a:rPr>
              <a:t> </a:t>
            </a:r>
            <a:r>
              <a:rPr sz="1600" dirty="0">
                <a:solidFill>
                  <a:schemeClr val="tx2"/>
                </a:solidFill>
                <a:latin typeface="Times New Roman"/>
                <a:cs typeface="Times New Roman"/>
              </a:rPr>
              <a:t>sayesinde</a:t>
            </a:r>
            <a:r>
              <a:rPr sz="1600" spc="-15" dirty="0">
                <a:solidFill>
                  <a:schemeClr val="tx2"/>
                </a:solidFill>
                <a:latin typeface="Times New Roman"/>
                <a:cs typeface="Times New Roman"/>
              </a:rPr>
              <a:t> </a:t>
            </a:r>
            <a:r>
              <a:rPr sz="1600" spc="-10" dirty="0">
                <a:solidFill>
                  <a:schemeClr val="tx2"/>
                </a:solidFill>
                <a:latin typeface="Times New Roman"/>
                <a:cs typeface="Times New Roman"/>
              </a:rPr>
              <a:t>Üniversitemiz</a:t>
            </a:r>
            <a:r>
              <a:rPr sz="1600" spc="-35" dirty="0">
                <a:solidFill>
                  <a:schemeClr val="tx2"/>
                </a:solidFill>
                <a:latin typeface="Times New Roman"/>
                <a:cs typeface="Times New Roman"/>
              </a:rPr>
              <a:t> </a:t>
            </a:r>
            <a:r>
              <a:rPr sz="1600" dirty="0">
                <a:solidFill>
                  <a:schemeClr val="tx2"/>
                </a:solidFill>
                <a:latin typeface="Times New Roman"/>
                <a:cs typeface="Times New Roman"/>
              </a:rPr>
              <a:t>okuyucularına</a:t>
            </a:r>
            <a:r>
              <a:rPr sz="1600" spc="-30" dirty="0">
                <a:solidFill>
                  <a:schemeClr val="tx2"/>
                </a:solidFill>
                <a:latin typeface="Times New Roman"/>
                <a:cs typeface="Times New Roman"/>
              </a:rPr>
              <a:t> </a:t>
            </a:r>
            <a:r>
              <a:rPr sz="1600" dirty="0" err="1">
                <a:solidFill>
                  <a:schemeClr val="tx2"/>
                </a:solidFill>
                <a:latin typeface="Times New Roman"/>
                <a:cs typeface="Times New Roman"/>
              </a:rPr>
              <a:t>toplam</a:t>
            </a:r>
            <a:r>
              <a:rPr sz="1600" dirty="0">
                <a:solidFill>
                  <a:schemeClr val="tx2"/>
                </a:solidFill>
                <a:latin typeface="Times New Roman"/>
                <a:cs typeface="Times New Roman"/>
              </a:rPr>
              <a:t> </a:t>
            </a:r>
            <a:r>
              <a:rPr lang="tr-TR" sz="1600" dirty="0">
                <a:solidFill>
                  <a:schemeClr val="tx2"/>
                </a:solidFill>
                <a:latin typeface="Times New Roman"/>
                <a:cs typeface="Times New Roman"/>
              </a:rPr>
              <a:t>16</a:t>
            </a:r>
            <a:r>
              <a:rPr sz="1600" spc="335" dirty="0">
                <a:solidFill>
                  <a:schemeClr val="tx2"/>
                </a:solidFill>
                <a:latin typeface="Times New Roman"/>
                <a:cs typeface="Times New Roman"/>
              </a:rPr>
              <a:t> </a:t>
            </a:r>
            <a:r>
              <a:rPr sz="1600" dirty="0">
                <a:solidFill>
                  <a:schemeClr val="tx2"/>
                </a:solidFill>
                <a:latin typeface="Times New Roman"/>
                <a:cs typeface="Times New Roman"/>
              </a:rPr>
              <a:t>kitap</a:t>
            </a:r>
            <a:r>
              <a:rPr sz="1600" spc="305" dirty="0">
                <a:solidFill>
                  <a:schemeClr val="tx2"/>
                </a:solidFill>
                <a:latin typeface="Times New Roman"/>
                <a:cs typeface="Times New Roman"/>
              </a:rPr>
              <a:t> </a:t>
            </a:r>
            <a:r>
              <a:rPr sz="1600" spc="-10" dirty="0">
                <a:solidFill>
                  <a:schemeClr val="tx2"/>
                </a:solidFill>
                <a:latin typeface="Times New Roman"/>
                <a:cs typeface="Times New Roman"/>
              </a:rPr>
              <a:t>ödünç </a:t>
            </a:r>
            <a:r>
              <a:rPr sz="1600" dirty="0">
                <a:solidFill>
                  <a:schemeClr val="tx2"/>
                </a:solidFill>
                <a:latin typeface="Times New Roman"/>
                <a:cs typeface="Times New Roman"/>
              </a:rPr>
              <a:t>sağlanmış</a:t>
            </a:r>
            <a:r>
              <a:rPr sz="1600" spc="-25" dirty="0">
                <a:solidFill>
                  <a:schemeClr val="tx2"/>
                </a:solidFill>
                <a:latin typeface="Times New Roman"/>
                <a:cs typeface="Times New Roman"/>
              </a:rPr>
              <a:t> </a:t>
            </a:r>
            <a:r>
              <a:rPr sz="1600" dirty="0">
                <a:solidFill>
                  <a:schemeClr val="tx2"/>
                </a:solidFill>
                <a:latin typeface="Times New Roman"/>
                <a:cs typeface="Times New Roman"/>
              </a:rPr>
              <a:t>olup</a:t>
            </a:r>
            <a:r>
              <a:rPr sz="1600" spc="-45" dirty="0">
                <a:solidFill>
                  <a:schemeClr val="tx2"/>
                </a:solidFill>
                <a:latin typeface="Times New Roman"/>
                <a:cs typeface="Times New Roman"/>
              </a:rPr>
              <a:t> </a:t>
            </a:r>
            <a:r>
              <a:rPr sz="1600" dirty="0" err="1">
                <a:solidFill>
                  <a:schemeClr val="tx2"/>
                </a:solidFill>
                <a:latin typeface="Times New Roman"/>
                <a:cs typeface="Times New Roman"/>
              </a:rPr>
              <a:t>diğer</a:t>
            </a:r>
            <a:r>
              <a:rPr sz="1600" spc="-35" dirty="0">
                <a:solidFill>
                  <a:schemeClr val="tx2"/>
                </a:solidFill>
                <a:latin typeface="Times New Roman"/>
                <a:cs typeface="Times New Roman"/>
              </a:rPr>
              <a:t> </a:t>
            </a:r>
            <a:r>
              <a:rPr sz="1600" dirty="0" err="1">
                <a:solidFill>
                  <a:schemeClr val="tx2"/>
                </a:solidFill>
                <a:latin typeface="Times New Roman"/>
                <a:cs typeface="Times New Roman"/>
              </a:rPr>
              <a:t>üniversiteler</a:t>
            </a:r>
            <a:r>
              <a:rPr lang="tr-TR" sz="1600" dirty="0">
                <a:solidFill>
                  <a:schemeClr val="tx2"/>
                </a:solidFill>
                <a:latin typeface="Times New Roman"/>
                <a:cs typeface="Times New Roman"/>
              </a:rPr>
              <a:t>e</a:t>
            </a:r>
            <a:r>
              <a:rPr sz="1600" spc="-20" dirty="0">
                <a:solidFill>
                  <a:schemeClr val="tx2"/>
                </a:solidFill>
                <a:latin typeface="Times New Roman"/>
                <a:cs typeface="Times New Roman"/>
              </a:rPr>
              <a:t> </a:t>
            </a:r>
            <a:r>
              <a:rPr sz="1600" dirty="0" err="1">
                <a:solidFill>
                  <a:schemeClr val="tx2"/>
                </a:solidFill>
                <a:latin typeface="Times New Roman"/>
                <a:cs typeface="Times New Roman"/>
              </a:rPr>
              <a:t>toplam</a:t>
            </a:r>
            <a:r>
              <a:rPr sz="1600" spc="-20" dirty="0">
                <a:solidFill>
                  <a:schemeClr val="tx2"/>
                </a:solidFill>
                <a:latin typeface="Times New Roman"/>
                <a:cs typeface="Times New Roman"/>
              </a:rPr>
              <a:t> </a:t>
            </a:r>
            <a:r>
              <a:rPr sz="1600" dirty="0">
                <a:solidFill>
                  <a:schemeClr val="tx2"/>
                </a:solidFill>
                <a:latin typeface="Times New Roman"/>
                <a:cs typeface="Times New Roman"/>
              </a:rPr>
              <a:t>1</a:t>
            </a:r>
            <a:r>
              <a:rPr sz="1600" spc="-20" dirty="0">
                <a:solidFill>
                  <a:schemeClr val="tx2"/>
                </a:solidFill>
                <a:latin typeface="Times New Roman"/>
                <a:cs typeface="Times New Roman"/>
              </a:rPr>
              <a:t> </a:t>
            </a:r>
            <a:r>
              <a:rPr sz="1600" dirty="0">
                <a:solidFill>
                  <a:schemeClr val="tx2"/>
                </a:solidFill>
                <a:latin typeface="Times New Roman"/>
                <a:cs typeface="Times New Roman"/>
              </a:rPr>
              <a:t>kitap</a:t>
            </a:r>
            <a:r>
              <a:rPr sz="1600" spc="-45" dirty="0">
                <a:solidFill>
                  <a:schemeClr val="tx2"/>
                </a:solidFill>
                <a:latin typeface="Times New Roman"/>
                <a:cs typeface="Times New Roman"/>
              </a:rPr>
              <a:t> </a:t>
            </a:r>
            <a:r>
              <a:rPr sz="1600" dirty="0">
                <a:solidFill>
                  <a:schemeClr val="tx2"/>
                </a:solidFill>
                <a:latin typeface="Times New Roman"/>
                <a:cs typeface="Times New Roman"/>
              </a:rPr>
              <a:t>ödünç</a:t>
            </a:r>
            <a:r>
              <a:rPr sz="1600" spc="-35" dirty="0">
                <a:solidFill>
                  <a:schemeClr val="tx2"/>
                </a:solidFill>
                <a:latin typeface="Times New Roman"/>
                <a:cs typeface="Times New Roman"/>
              </a:rPr>
              <a:t> </a:t>
            </a:r>
            <a:r>
              <a:rPr sz="1600" spc="-10" dirty="0">
                <a:solidFill>
                  <a:schemeClr val="tx2"/>
                </a:solidFill>
                <a:latin typeface="Times New Roman"/>
                <a:cs typeface="Times New Roman"/>
              </a:rPr>
              <a:t>gönderilmiştir.</a:t>
            </a:r>
            <a:endParaRPr sz="1600" dirty="0">
              <a:solidFill>
                <a:schemeClr val="tx2"/>
              </a:solidFill>
              <a:latin typeface="Times New Roman"/>
              <a:cs typeface="Times New Roman"/>
            </a:endParaRPr>
          </a:p>
        </p:txBody>
      </p:sp>
      <p:pic>
        <p:nvPicPr>
          <p:cNvPr id="5" name="object 7">
            <a:extLst>
              <a:ext uri="{FF2B5EF4-FFF2-40B4-BE49-F238E27FC236}">
                <a16:creationId xmlns:a16="http://schemas.microsoft.com/office/drawing/2014/main" id="{BA346DCC-621A-59D9-DBE9-E55957013096}"/>
              </a:ext>
            </a:extLst>
          </p:cNvPr>
          <p:cNvPicPr/>
          <p:nvPr/>
        </p:nvPicPr>
        <p:blipFill>
          <a:blip r:embed="rId3" cstate="print"/>
          <a:stretch>
            <a:fillRect/>
          </a:stretch>
        </p:blipFill>
        <p:spPr>
          <a:xfrm>
            <a:off x="713064" y="1603882"/>
            <a:ext cx="2816901" cy="1601877"/>
          </a:xfrm>
          <a:prstGeom prst="rect">
            <a:avLst/>
          </a:prstGeom>
        </p:spPr>
      </p:pic>
      <p:pic>
        <p:nvPicPr>
          <p:cNvPr id="6" name="object 8">
            <a:extLst>
              <a:ext uri="{FF2B5EF4-FFF2-40B4-BE49-F238E27FC236}">
                <a16:creationId xmlns:a16="http://schemas.microsoft.com/office/drawing/2014/main" id="{08B52080-8277-4878-2737-ADD881A1D91E}"/>
              </a:ext>
            </a:extLst>
          </p:cNvPr>
          <p:cNvPicPr/>
          <p:nvPr/>
        </p:nvPicPr>
        <p:blipFill>
          <a:blip r:embed="rId4" cstate="print"/>
          <a:stretch>
            <a:fillRect/>
          </a:stretch>
        </p:blipFill>
        <p:spPr>
          <a:xfrm>
            <a:off x="7424258" y="4408543"/>
            <a:ext cx="3131368" cy="1665085"/>
          </a:xfrm>
          <a:prstGeom prst="rect">
            <a:avLst/>
          </a:prstGeom>
        </p:spPr>
      </p:pic>
      <p:sp>
        <p:nvSpPr>
          <p:cNvPr id="7" name="Metin kutusu 6">
            <a:extLst>
              <a:ext uri="{FF2B5EF4-FFF2-40B4-BE49-F238E27FC236}">
                <a16:creationId xmlns:a16="http://schemas.microsoft.com/office/drawing/2014/main" id="{80E463E4-B02B-18DB-04ED-721A8A4F1F96}"/>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33809430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FF2B5EF4-FFF2-40B4-BE49-F238E27FC236}">
                <a16:creationId xmlns:a16="http://schemas.microsoft.com/office/drawing/2014/main" id="{4D949467-DC31-64CD-E4B5-776786EB1820}"/>
              </a:ext>
            </a:extLst>
          </p:cNvPr>
          <p:cNvSpPr txBox="1">
            <a:spLocks/>
          </p:cNvSpPr>
          <p:nvPr/>
        </p:nvSpPr>
        <p:spPr>
          <a:xfrm>
            <a:off x="3298188" y="621018"/>
            <a:ext cx="4697306" cy="397750"/>
          </a:xfrm>
          <a:prstGeom prst="rect">
            <a:avLst/>
          </a:prstGeom>
        </p:spPr>
        <p:txBody>
          <a:bodyPr vert="horz" wrap="square" lIns="0" tIns="119583" rIns="0" bIns="0" rtlCol="0">
            <a:sp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marL="1632585">
              <a:lnSpc>
                <a:spcPct val="100000"/>
              </a:lnSpc>
              <a:spcBef>
                <a:spcPts val="100"/>
              </a:spcBef>
            </a:pPr>
            <a:r>
              <a:rPr lang="tr-TR" sz="1800" b="1" dirty="0">
                <a:solidFill>
                  <a:schemeClr val="accent1"/>
                </a:solidFill>
                <a:latin typeface="Times New Roman" panose="02020603050405020304" pitchFamily="18" charset="0"/>
                <a:cs typeface="Times New Roman" panose="02020603050405020304" pitchFamily="18" charset="0"/>
              </a:rPr>
              <a:t>ÖĞRENCİ</a:t>
            </a:r>
            <a:r>
              <a:rPr lang="tr-TR" sz="1800" b="1" spc="-35" dirty="0">
                <a:solidFill>
                  <a:schemeClr val="accent1"/>
                </a:solidFill>
                <a:latin typeface="Times New Roman" panose="02020603050405020304" pitchFamily="18" charset="0"/>
                <a:cs typeface="Times New Roman" panose="02020603050405020304" pitchFamily="18" charset="0"/>
              </a:rPr>
              <a:t> </a:t>
            </a:r>
            <a:r>
              <a:rPr lang="tr-TR" sz="1800" b="1" spc="-10" dirty="0">
                <a:solidFill>
                  <a:schemeClr val="accent1"/>
                </a:solidFill>
                <a:latin typeface="Times New Roman" panose="02020603050405020304" pitchFamily="18" charset="0"/>
                <a:cs typeface="Times New Roman" panose="02020603050405020304" pitchFamily="18" charset="0"/>
              </a:rPr>
              <a:t>MEZUNİYETİ</a:t>
            </a:r>
          </a:p>
        </p:txBody>
      </p:sp>
      <p:pic>
        <p:nvPicPr>
          <p:cNvPr id="6" name="object 7">
            <a:extLst>
              <a:ext uri="{FF2B5EF4-FFF2-40B4-BE49-F238E27FC236}">
                <a16:creationId xmlns:a16="http://schemas.microsoft.com/office/drawing/2014/main" id="{0497B211-67E9-6E14-252D-7390A30D1022}"/>
              </a:ext>
            </a:extLst>
          </p:cNvPr>
          <p:cNvPicPr/>
          <p:nvPr/>
        </p:nvPicPr>
        <p:blipFill>
          <a:blip r:embed="rId2" cstate="print"/>
          <a:stretch>
            <a:fillRect/>
          </a:stretch>
        </p:blipFill>
        <p:spPr>
          <a:xfrm>
            <a:off x="7592305" y="1750954"/>
            <a:ext cx="4185837" cy="3356091"/>
          </a:xfrm>
          <a:prstGeom prst="rect">
            <a:avLst/>
          </a:prstGeom>
        </p:spPr>
      </p:pic>
      <p:sp>
        <p:nvSpPr>
          <p:cNvPr id="7" name="object 6">
            <a:extLst>
              <a:ext uri="{FF2B5EF4-FFF2-40B4-BE49-F238E27FC236}">
                <a16:creationId xmlns:a16="http://schemas.microsoft.com/office/drawing/2014/main" id="{FF269A7B-6330-3BEB-CC36-0289AD810C5D}"/>
              </a:ext>
            </a:extLst>
          </p:cNvPr>
          <p:cNvSpPr txBox="1"/>
          <p:nvPr/>
        </p:nvSpPr>
        <p:spPr>
          <a:xfrm>
            <a:off x="904472" y="3097110"/>
            <a:ext cx="5487939" cy="1023998"/>
          </a:xfrm>
          <a:prstGeom prst="rect">
            <a:avLst/>
          </a:prstGeom>
        </p:spPr>
        <p:txBody>
          <a:bodyPr vert="horz" wrap="square" lIns="0" tIns="13335" rIns="0" bIns="0" rtlCol="0">
            <a:spAutoFit/>
          </a:bodyPr>
          <a:lstStyle/>
          <a:p>
            <a:pPr marL="12065" marR="5080" algn="ctr">
              <a:lnSpc>
                <a:spcPct val="100000"/>
              </a:lnSpc>
              <a:spcBef>
                <a:spcPts val="105"/>
              </a:spcBef>
            </a:pPr>
            <a:r>
              <a:rPr sz="1600" b="1" dirty="0" err="1">
                <a:latin typeface="Times New Roman"/>
                <a:cs typeface="Times New Roman"/>
              </a:rPr>
              <a:t>Mezun</a:t>
            </a:r>
            <a:r>
              <a:rPr sz="1600" b="1" spc="-15" dirty="0">
                <a:latin typeface="Times New Roman"/>
                <a:cs typeface="Times New Roman"/>
              </a:rPr>
              <a:t> </a:t>
            </a:r>
            <a:r>
              <a:rPr sz="1600" b="1" dirty="0" err="1">
                <a:latin typeface="Times New Roman"/>
                <a:cs typeface="Times New Roman"/>
              </a:rPr>
              <a:t>olan</a:t>
            </a:r>
            <a:r>
              <a:rPr lang="tr-TR" sz="1600" b="1" spc="-10" dirty="0">
                <a:latin typeface="Times New Roman"/>
                <a:cs typeface="Times New Roman"/>
              </a:rPr>
              <a:t> ve kendi isteği ile ayrılan </a:t>
            </a:r>
            <a:r>
              <a:rPr lang="tr-TR" sz="1600" b="1" dirty="0">
                <a:latin typeface="Times New Roman"/>
                <a:cs typeface="Times New Roman"/>
              </a:rPr>
              <a:t>2.185</a:t>
            </a:r>
            <a:r>
              <a:rPr lang="tr-TR" sz="1600" b="1" spc="-25" dirty="0">
                <a:latin typeface="Times New Roman"/>
                <a:cs typeface="Times New Roman"/>
              </a:rPr>
              <a:t> </a:t>
            </a:r>
            <a:r>
              <a:rPr lang="tr-TR" sz="1600" b="1" spc="-10" dirty="0">
                <a:latin typeface="Times New Roman"/>
                <a:cs typeface="Times New Roman"/>
              </a:rPr>
              <a:t>okuyucunun </a:t>
            </a:r>
            <a:r>
              <a:rPr sz="1600" b="1" dirty="0" err="1">
                <a:latin typeface="Times New Roman"/>
                <a:cs typeface="Times New Roman"/>
              </a:rPr>
              <a:t>çıkış</a:t>
            </a:r>
            <a:r>
              <a:rPr sz="1600" b="1" spc="-35" dirty="0">
                <a:latin typeface="Times New Roman"/>
                <a:cs typeface="Times New Roman"/>
              </a:rPr>
              <a:t> </a:t>
            </a:r>
            <a:r>
              <a:rPr sz="1600" b="1" spc="-10" dirty="0">
                <a:latin typeface="Times New Roman"/>
                <a:cs typeface="Times New Roman"/>
              </a:rPr>
              <a:t>belgeleri </a:t>
            </a:r>
            <a:r>
              <a:rPr sz="1600" b="1" spc="-10" dirty="0" err="1">
                <a:latin typeface="Times New Roman"/>
                <a:cs typeface="Times New Roman"/>
              </a:rPr>
              <a:t>onaylanmıştır</a:t>
            </a:r>
            <a:r>
              <a:rPr sz="1600" b="1" spc="-10" dirty="0">
                <a:latin typeface="Times New Roman"/>
                <a:cs typeface="Times New Roman"/>
              </a:rPr>
              <a:t>.</a:t>
            </a:r>
            <a:endParaRPr lang="tr-TR" sz="1600" b="1" spc="-10" dirty="0">
              <a:latin typeface="Times New Roman"/>
              <a:cs typeface="Times New Roman"/>
            </a:endParaRPr>
          </a:p>
          <a:p>
            <a:pPr marL="12065" marR="5080">
              <a:lnSpc>
                <a:spcPct val="100000"/>
              </a:lnSpc>
              <a:spcBef>
                <a:spcPts val="105"/>
              </a:spcBef>
            </a:pPr>
            <a:endParaRPr lang="tr-TR" sz="1600" b="1" dirty="0">
              <a:solidFill>
                <a:schemeClr val="tx2"/>
              </a:solidFill>
              <a:latin typeface="Times New Roman"/>
              <a:cs typeface="Times New Roman"/>
            </a:endParaRPr>
          </a:p>
          <a:p>
            <a:pPr marL="12065" marR="5080">
              <a:lnSpc>
                <a:spcPct val="100000"/>
              </a:lnSpc>
              <a:spcBef>
                <a:spcPts val="105"/>
              </a:spcBef>
            </a:pPr>
            <a:endParaRPr sz="1600" b="1" dirty="0">
              <a:solidFill>
                <a:schemeClr val="tx2"/>
              </a:solidFill>
              <a:latin typeface="Times New Roman"/>
              <a:cs typeface="Times New Roman"/>
            </a:endParaRPr>
          </a:p>
        </p:txBody>
      </p:sp>
      <p:sp>
        <p:nvSpPr>
          <p:cNvPr id="2" name="Metin kutusu 1">
            <a:extLst>
              <a:ext uri="{FF2B5EF4-FFF2-40B4-BE49-F238E27FC236}">
                <a16:creationId xmlns:a16="http://schemas.microsoft.com/office/drawing/2014/main" id="{226B4F95-718A-7DF4-55B4-F5F019CCCA9B}"/>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36872804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D1FE998E-D1FA-6804-8C22-9BF819A38124}"/>
              </a:ext>
            </a:extLst>
          </p:cNvPr>
          <p:cNvSpPr txBox="1">
            <a:spLocks/>
          </p:cNvSpPr>
          <p:nvPr/>
        </p:nvSpPr>
        <p:spPr>
          <a:xfrm>
            <a:off x="-570888" y="494597"/>
            <a:ext cx="12125325" cy="849027"/>
          </a:xfrm>
          <a:prstGeom prst="rect">
            <a:avLst/>
          </a:prstGeom>
        </p:spPr>
        <p:txBody>
          <a:bodyPr vert="horz" wrap="square" lIns="0" tIns="292176" rIns="0" bIns="0" rtlCol="0">
            <a:sp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marL="1555750" algn="ctr">
              <a:lnSpc>
                <a:spcPct val="100000"/>
              </a:lnSpc>
              <a:spcBef>
                <a:spcPts val="105"/>
              </a:spcBef>
            </a:pPr>
            <a:r>
              <a:rPr lang="tr-TR" sz="1800" b="1" spc="-40" dirty="0">
                <a:solidFill>
                  <a:schemeClr val="accent1"/>
                </a:solidFill>
                <a:latin typeface="Times New Roman" panose="02020603050405020304" pitchFamily="18" charset="0"/>
                <a:cs typeface="Times New Roman" panose="02020603050405020304" pitchFamily="18" charset="0"/>
              </a:rPr>
              <a:t>YARI</a:t>
            </a:r>
            <a:r>
              <a:rPr lang="tr-TR" sz="1800" b="1" spc="-55" dirty="0">
                <a:solidFill>
                  <a:schemeClr val="accent1"/>
                </a:solidFill>
                <a:latin typeface="Times New Roman" panose="02020603050405020304" pitchFamily="18" charset="0"/>
                <a:cs typeface="Times New Roman" panose="02020603050405020304" pitchFamily="18" charset="0"/>
              </a:rPr>
              <a:t> </a:t>
            </a:r>
            <a:r>
              <a:rPr lang="tr-TR" sz="1800" b="1" dirty="0">
                <a:solidFill>
                  <a:schemeClr val="accent1"/>
                </a:solidFill>
                <a:latin typeface="Times New Roman" panose="02020603050405020304" pitchFamily="18" charset="0"/>
                <a:cs typeface="Times New Roman" panose="02020603050405020304" pitchFamily="18" charset="0"/>
              </a:rPr>
              <a:t>ZAMANLI</a:t>
            </a:r>
            <a:r>
              <a:rPr lang="tr-TR" sz="1800" b="1" spc="-50" dirty="0">
                <a:solidFill>
                  <a:schemeClr val="accent1"/>
                </a:solidFill>
                <a:latin typeface="Times New Roman" panose="02020603050405020304" pitchFamily="18" charset="0"/>
                <a:cs typeface="Times New Roman" panose="02020603050405020304" pitchFamily="18" charset="0"/>
              </a:rPr>
              <a:t> </a:t>
            </a:r>
            <a:r>
              <a:rPr lang="tr-TR" sz="1800" b="1" dirty="0">
                <a:solidFill>
                  <a:schemeClr val="accent1"/>
                </a:solidFill>
                <a:latin typeface="Times New Roman" panose="02020603050405020304" pitchFamily="18" charset="0"/>
                <a:cs typeface="Times New Roman" panose="02020603050405020304" pitchFamily="18" charset="0"/>
              </a:rPr>
              <a:t>ÖĞRENCİLER</a:t>
            </a:r>
            <a:r>
              <a:rPr lang="tr-TR" sz="1800" b="1" spc="-45" dirty="0">
                <a:solidFill>
                  <a:schemeClr val="accent1"/>
                </a:solidFill>
                <a:latin typeface="Times New Roman" panose="02020603050405020304" pitchFamily="18" charset="0"/>
                <a:cs typeface="Times New Roman" panose="02020603050405020304" pitchFamily="18" charset="0"/>
              </a:rPr>
              <a:t> </a:t>
            </a:r>
            <a:r>
              <a:rPr lang="tr-TR" sz="1800" b="1" dirty="0">
                <a:solidFill>
                  <a:schemeClr val="accent1"/>
                </a:solidFill>
                <a:latin typeface="Times New Roman" panose="02020603050405020304" pitchFamily="18" charset="0"/>
                <a:cs typeface="Times New Roman" panose="02020603050405020304" pitchFamily="18" charset="0"/>
              </a:rPr>
              <a:t>İLE</a:t>
            </a:r>
            <a:r>
              <a:rPr lang="tr-TR" sz="1800" b="1" spc="-35" dirty="0">
                <a:solidFill>
                  <a:schemeClr val="accent1"/>
                </a:solidFill>
                <a:latin typeface="Times New Roman" panose="02020603050405020304" pitchFamily="18" charset="0"/>
                <a:cs typeface="Times New Roman" panose="02020603050405020304" pitchFamily="18" charset="0"/>
              </a:rPr>
              <a:t> </a:t>
            </a:r>
            <a:r>
              <a:rPr lang="tr-TR" sz="1800" b="1" spc="-30" dirty="0">
                <a:solidFill>
                  <a:schemeClr val="accent1"/>
                </a:solidFill>
                <a:latin typeface="Times New Roman" panose="02020603050405020304" pitchFamily="18" charset="0"/>
                <a:cs typeface="Times New Roman" panose="02020603050405020304" pitchFamily="18" charset="0"/>
              </a:rPr>
              <a:t>SOSYAL</a:t>
            </a:r>
            <a:r>
              <a:rPr lang="tr-TR" sz="1800" b="1" spc="-70" dirty="0">
                <a:solidFill>
                  <a:schemeClr val="accent1"/>
                </a:solidFill>
                <a:latin typeface="Times New Roman" panose="02020603050405020304" pitchFamily="18" charset="0"/>
                <a:cs typeface="Times New Roman" panose="02020603050405020304" pitchFamily="18" charset="0"/>
              </a:rPr>
              <a:t> </a:t>
            </a:r>
            <a:r>
              <a:rPr lang="tr-TR" sz="1800" b="1" spc="-10" dirty="0">
                <a:solidFill>
                  <a:schemeClr val="accent1"/>
                </a:solidFill>
                <a:latin typeface="Times New Roman" panose="02020603050405020304" pitchFamily="18" charset="0"/>
                <a:cs typeface="Times New Roman" panose="02020603050405020304" pitchFamily="18" charset="0"/>
              </a:rPr>
              <a:t>SORUMLULUK</a:t>
            </a:r>
            <a:endParaRPr lang="tr-TR" sz="1800" b="1" dirty="0">
              <a:solidFill>
                <a:schemeClr val="accent1"/>
              </a:solidFill>
              <a:latin typeface="Times New Roman" panose="02020603050405020304" pitchFamily="18" charset="0"/>
              <a:cs typeface="Times New Roman" panose="02020603050405020304" pitchFamily="18" charset="0"/>
            </a:endParaRPr>
          </a:p>
          <a:p>
            <a:pPr marL="1558290" algn="ctr">
              <a:lnSpc>
                <a:spcPct val="100000"/>
              </a:lnSpc>
            </a:pPr>
            <a:r>
              <a:rPr lang="tr-TR" sz="1800" b="1" spc="-10" dirty="0">
                <a:solidFill>
                  <a:schemeClr val="accent1"/>
                </a:solidFill>
                <a:latin typeface="Times New Roman" panose="02020603050405020304" pitchFamily="18" charset="0"/>
                <a:cs typeface="Times New Roman" panose="02020603050405020304" pitchFamily="18" charset="0"/>
              </a:rPr>
              <a:t>PROJELERİ</a:t>
            </a:r>
            <a:endParaRPr lang="tr-TR" sz="1800" b="1" dirty="0">
              <a:solidFill>
                <a:schemeClr val="accent1"/>
              </a:solidFill>
              <a:latin typeface="Times New Roman" panose="02020603050405020304" pitchFamily="18" charset="0"/>
              <a:cs typeface="Times New Roman" panose="02020603050405020304" pitchFamily="18" charset="0"/>
            </a:endParaRPr>
          </a:p>
        </p:txBody>
      </p:sp>
      <p:sp>
        <p:nvSpPr>
          <p:cNvPr id="3" name="object 4">
            <a:extLst>
              <a:ext uri="{FF2B5EF4-FFF2-40B4-BE49-F238E27FC236}">
                <a16:creationId xmlns:a16="http://schemas.microsoft.com/office/drawing/2014/main" id="{2244E2CA-F6B5-DFA3-3D2B-FE4D4E33B55C}"/>
              </a:ext>
            </a:extLst>
          </p:cNvPr>
          <p:cNvSpPr txBox="1"/>
          <p:nvPr/>
        </p:nvSpPr>
        <p:spPr>
          <a:xfrm>
            <a:off x="3010631" y="1786543"/>
            <a:ext cx="6506209" cy="1938991"/>
          </a:xfrm>
          <a:prstGeom prst="rect">
            <a:avLst/>
          </a:prstGeom>
        </p:spPr>
        <p:txBody>
          <a:bodyPr vert="horz" wrap="square" lIns="0" tIns="55879" rIns="0" bIns="0" rtlCol="0">
            <a:spAutoFit/>
          </a:bodyPr>
          <a:lstStyle/>
          <a:p>
            <a:pPr marL="12700">
              <a:lnSpc>
                <a:spcPct val="100000"/>
              </a:lnSpc>
              <a:spcBef>
                <a:spcPts val="439"/>
              </a:spcBef>
            </a:pPr>
            <a:r>
              <a:rPr lang="tr-TR" sz="1600" dirty="0">
                <a:latin typeface="Times New Roman" panose="02020603050405020304" pitchFamily="18" charset="0"/>
                <a:cs typeface="Times New Roman" panose="02020603050405020304" pitchFamily="18" charset="0"/>
              </a:rPr>
              <a:t>İŞKUR Gençlik Programı</a:t>
            </a:r>
            <a:r>
              <a:rPr sz="1600" spc="70" dirty="0">
                <a:latin typeface="Times New Roman" panose="02020603050405020304" pitchFamily="18" charset="0"/>
                <a:cs typeface="Times New Roman" panose="02020603050405020304" pitchFamily="18" charset="0"/>
              </a:rPr>
              <a:t> </a:t>
            </a:r>
            <a:r>
              <a:rPr lang="tr-TR" sz="1600" spc="70" dirty="0">
                <a:latin typeface="Times New Roman" panose="02020603050405020304" pitchFamily="18" charset="0"/>
                <a:cs typeface="Times New Roman" panose="02020603050405020304" pitchFamily="18" charset="0"/>
              </a:rPr>
              <a:t>kapsamında 30 </a:t>
            </a:r>
            <a:r>
              <a:rPr sz="1600" spc="-10" dirty="0" err="1">
                <a:latin typeface="Times New Roman" panose="02020603050405020304" pitchFamily="18" charset="0"/>
                <a:cs typeface="Times New Roman" panose="02020603050405020304" pitchFamily="18" charset="0"/>
              </a:rPr>
              <a:t>öğrencimiz</a:t>
            </a:r>
            <a:r>
              <a:rPr sz="1600" spc="-10" dirty="0">
                <a:latin typeface="Times New Roman" panose="02020603050405020304" pitchFamily="18" charset="0"/>
                <a:cs typeface="Times New Roman" panose="02020603050405020304" pitchFamily="18" charset="0"/>
              </a:rPr>
              <a:t>,</a:t>
            </a:r>
            <a:endParaRPr sz="1600" dirty="0">
              <a:latin typeface="Times New Roman" panose="02020603050405020304" pitchFamily="18" charset="0"/>
              <a:cs typeface="Times New Roman" panose="02020603050405020304" pitchFamily="18" charset="0"/>
            </a:endParaRPr>
          </a:p>
          <a:p>
            <a:pPr marL="12700">
              <a:lnSpc>
                <a:spcPct val="100000"/>
              </a:lnSpc>
              <a:spcBef>
                <a:spcPts val="335"/>
              </a:spcBef>
            </a:pPr>
            <a:r>
              <a:rPr lang="tr-TR" sz="1600" spc="-20" dirty="0">
                <a:latin typeface="Times New Roman" panose="02020603050405020304" pitchFamily="18" charset="0"/>
                <a:cs typeface="Times New Roman" panose="02020603050405020304" pitchFamily="18" charset="0"/>
              </a:rPr>
              <a:t>0    </a:t>
            </a:r>
            <a:r>
              <a:rPr sz="1600" spc="-20" dirty="0" err="1">
                <a:latin typeface="Times New Roman" panose="02020603050405020304" pitchFamily="18" charset="0"/>
                <a:cs typeface="Times New Roman" panose="02020603050405020304" pitchFamily="18" charset="0"/>
              </a:rPr>
              <a:t>Sosyal</a:t>
            </a:r>
            <a:r>
              <a:rPr sz="1600" spc="8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Sorumluluk</a:t>
            </a:r>
            <a:r>
              <a:rPr sz="1600" spc="10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Projesi</a:t>
            </a:r>
            <a:r>
              <a:rPr sz="1600" spc="9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kapsamında</a:t>
            </a:r>
            <a:r>
              <a:rPr sz="1600" spc="8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öğrencimiz</a:t>
            </a:r>
            <a:r>
              <a:rPr sz="1600" spc="110" dirty="0">
                <a:latin typeface="Times New Roman" panose="02020603050405020304" pitchFamily="18" charset="0"/>
                <a:cs typeface="Times New Roman" panose="02020603050405020304" pitchFamily="18" charset="0"/>
              </a:rPr>
              <a:t> </a:t>
            </a:r>
            <a:r>
              <a:rPr sz="1600" spc="-10" dirty="0">
                <a:latin typeface="Times New Roman" panose="02020603050405020304" pitchFamily="18" charset="0"/>
                <a:cs typeface="Times New Roman" panose="02020603050405020304" pitchFamily="18" charset="0"/>
              </a:rPr>
              <a:t>bulunmaktadır.</a:t>
            </a:r>
            <a:endParaRPr sz="1600" dirty="0">
              <a:latin typeface="Times New Roman" panose="02020603050405020304" pitchFamily="18" charset="0"/>
              <a:cs typeface="Times New Roman" panose="02020603050405020304" pitchFamily="18" charset="0"/>
            </a:endParaRPr>
          </a:p>
          <a:p>
            <a:pPr>
              <a:lnSpc>
                <a:spcPct val="100000"/>
              </a:lnSpc>
              <a:spcBef>
                <a:spcPts val="740"/>
              </a:spcBef>
            </a:pPr>
            <a:endParaRPr sz="1600" dirty="0">
              <a:latin typeface="Times New Roman" panose="02020603050405020304" pitchFamily="18" charset="0"/>
              <a:cs typeface="Times New Roman" panose="02020603050405020304" pitchFamily="18" charset="0"/>
            </a:endParaRPr>
          </a:p>
          <a:p>
            <a:pPr marL="12700" marR="5080">
              <a:lnSpc>
                <a:spcPct val="100000"/>
              </a:lnSpc>
              <a:spcBef>
                <a:spcPts val="5"/>
              </a:spcBef>
            </a:pPr>
            <a:r>
              <a:rPr sz="1600" dirty="0">
                <a:latin typeface="Times New Roman" panose="02020603050405020304" pitchFamily="18" charset="0"/>
                <a:cs typeface="Times New Roman" panose="02020603050405020304" pitchFamily="18" charset="0"/>
              </a:rPr>
              <a:t>Bu</a:t>
            </a:r>
            <a:r>
              <a:rPr sz="1600" spc="13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öğrencilerimizden</a:t>
            </a:r>
            <a:r>
              <a:rPr sz="1600" spc="15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sorumlu</a:t>
            </a:r>
            <a:r>
              <a:rPr sz="1600" spc="15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personellerimiz;</a:t>
            </a:r>
            <a:r>
              <a:rPr sz="1600" spc="15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öğrencilere</a:t>
            </a:r>
            <a:r>
              <a:rPr sz="1600" spc="150" dirty="0">
                <a:latin typeface="Times New Roman" panose="02020603050405020304" pitchFamily="18" charset="0"/>
                <a:cs typeface="Times New Roman" panose="02020603050405020304" pitchFamily="18" charset="0"/>
              </a:rPr>
              <a:t> </a:t>
            </a:r>
            <a:r>
              <a:rPr sz="1600" spc="-10" dirty="0">
                <a:latin typeface="Times New Roman" panose="02020603050405020304" pitchFamily="18" charset="0"/>
                <a:cs typeface="Times New Roman" panose="02020603050405020304" pitchFamily="18" charset="0"/>
              </a:rPr>
              <a:t>yapacakları</a:t>
            </a:r>
            <a:r>
              <a:rPr sz="1600" spc="114"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işi</a:t>
            </a:r>
            <a:r>
              <a:rPr sz="1600" spc="150" dirty="0">
                <a:latin typeface="Times New Roman" panose="02020603050405020304" pitchFamily="18" charset="0"/>
                <a:cs typeface="Times New Roman" panose="02020603050405020304" pitchFamily="18" charset="0"/>
              </a:rPr>
              <a:t> </a:t>
            </a:r>
            <a:r>
              <a:rPr sz="1600" spc="-10" dirty="0">
                <a:latin typeface="Times New Roman" panose="02020603050405020304" pitchFamily="18" charset="0"/>
                <a:cs typeface="Times New Roman" panose="02020603050405020304" pitchFamily="18" charset="0"/>
              </a:rPr>
              <a:t>anlatıp, </a:t>
            </a:r>
            <a:r>
              <a:rPr sz="1600" dirty="0">
                <a:latin typeface="Times New Roman" panose="02020603050405020304" pitchFamily="18" charset="0"/>
                <a:cs typeface="Times New Roman" panose="02020603050405020304" pitchFamily="18" charset="0"/>
              </a:rPr>
              <a:t>geliş</a:t>
            </a:r>
            <a:r>
              <a:rPr sz="1600" spc="23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gidişlerini</a:t>
            </a:r>
            <a:r>
              <a:rPr sz="1600" spc="18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takip</a:t>
            </a:r>
            <a:r>
              <a:rPr sz="1600" spc="17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etmekte</a:t>
            </a:r>
            <a:r>
              <a:rPr sz="1600" spc="18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ve</a:t>
            </a:r>
            <a:r>
              <a:rPr sz="1600" spc="16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bunun</a:t>
            </a:r>
            <a:r>
              <a:rPr sz="1600" spc="16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yanında</a:t>
            </a:r>
            <a:r>
              <a:rPr sz="1600" spc="13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yarı</a:t>
            </a:r>
            <a:r>
              <a:rPr sz="1600" spc="16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zamanlı</a:t>
            </a:r>
            <a:r>
              <a:rPr sz="1600" spc="16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öğrencilerin</a:t>
            </a:r>
            <a:r>
              <a:rPr sz="1600" spc="185" dirty="0">
                <a:latin typeface="Times New Roman" panose="02020603050405020304" pitchFamily="18" charset="0"/>
                <a:cs typeface="Times New Roman" panose="02020603050405020304" pitchFamily="18" charset="0"/>
              </a:rPr>
              <a:t> </a:t>
            </a:r>
            <a:r>
              <a:rPr sz="1600" spc="-10" dirty="0">
                <a:latin typeface="Times New Roman" panose="02020603050405020304" pitchFamily="18" charset="0"/>
                <a:cs typeface="Times New Roman" panose="02020603050405020304" pitchFamily="18" charset="0"/>
              </a:rPr>
              <a:t>ücret </a:t>
            </a:r>
            <a:r>
              <a:rPr sz="1600" dirty="0">
                <a:latin typeface="Times New Roman" panose="02020603050405020304" pitchFamily="18" charset="0"/>
                <a:cs typeface="Times New Roman" panose="02020603050405020304" pitchFamily="18" charset="0"/>
              </a:rPr>
              <a:t>puantaj</a:t>
            </a:r>
            <a:r>
              <a:rPr sz="1600" spc="114"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belgelerini</a:t>
            </a:r>
            <a:r>
              <a:rPr sz="1600" spc="13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doldurarak</a:t>
            </a:r>
            <a:r>
              <a:rPr sz="1600" spc="145" dirty="0">
                <a:latin typeface="Times New Roman" panose="02020603050405020304" pitchFamily="18" charset="0"/>
                <a:cs typeface="Times New Roman" panose="02020603050405020304" pitchFamily="18" charset="0"/>
              </a:rPr>
              <a:t> </a:t>
            </a:r>
            <a:r>
              <a:rPr sz="1600" spc="-10" dirty="0">
                <a:latin typeface="Times New Roman" panose="02020603050405020304" pitchFamily="18" charset="0"/>
                <a:cs typeface="Times New Roman" panose="02020603050405020304" pitchFamily="18" charset="0"/>
              </a:rPr>
              <a:t>Sağlık</a:t>
            </a:r>
            <a:r>
              <a:rPr sz="1600" spc="12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Kültür</a:t>
            </a:r>
            <a:r>
              <a:rPr sz="1600" spc="140"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Dairesi</a:t>
            </a:r>
            <a:r>
              <a:rPr sz="1600" spc="150" dirty="0">
                <a:latin typeface="Times New Roman" panose="02020603050405020304" pitchFamily="18" charset="0"/>
                <a:cs typeface="Times New Roman" panose="02020603050405020304" pitchFamily="18" charset="0"/>
              </a:rPr>
              <a:t> </a:t>
            </a:r>
            <a:r>
              <a:rPr sz="1600" spc="-10" dirty="0">
                <a:latin typeface="Times New Roman" panose="02020603050405020304" pitchFamily="18" charset="0"/>
                <a:cs typeface="Times New Roman" panose="02020603050405020304" pitchFamily="18" charset="0"/>
              </a:rPr>
              <a:t>Başkanlığına</a:t>
            </a:r>
            <a:r>
              <a:rPr sz="1600" spc="114" dirty="0">
                <a:latin typeface="Times New Roman" panose="02020603050405020304" pitchFamily="18" charset="0"/>
                <a:cs typeface="Times New Roman" panose="02020603050405020304" pitchFamily="18" charset="0"/>
              </a:rPr>
              <a:t> </a:t>
            </a:r>
            <a:r>
              <a:rPr sz="1600" spc="-10" dirty="0">
                <a:latin typeface="Times New Roman" panose="02020603050405020304" pitchFamily="18" charset="0"/>
                <a:cs typeface="Times New Roman" panose="02020603050405020304" pitchFamily="18" charset="0"/>
              </a:rPr>
              <a:t>gönderme </a:t>
            </a:r>
            <a:r>
              <a:rPr sz="1600" dirty="0">
                <a:latin typeface="Times New Roman" panose="02020603050405020304" pitchFamily="18" charset="0"/>
                <a:cs typeface="Times New Roman" panose="02020603050405020304" pitchFamily="18" charset="0"/>
              </a:rPr>
              <a:t>işlemini</a:t>
            </a:r>
            <a:r>
              <a:rPr sz="1600" spc="254" dirty="0">
                <a:latin typeface="Times New Roman" panose="02020603050405020304" pitchFamily="18" charset="0"/>
                <a:cs typeface="Times New Roman" panose="02020603050405020304" pitchFamily="18" charset="0"/>
              </a:rPr>
              <a:t> </a:t>
            </a:r>
            <a:r>
              <a:rPr sz="1600" spc="-10" dirty="0">
                <a:latin typeface="Times New Roman" panose="02020603050405020304" pitchFamily="18" charset="0"/>
                <a:cs typeface="Times New Roman" panose="02020603050405020304" pitchFamily="18" charset="0"/>
              </a:rPr>
              <a:t>gerçekleştirmektedir.</a:t>
            </a:r>
            <a:endParaRPr sz="1600" dirty="0">
              <a:latin typeface="Times New Roman" panose="02020603050405020304" pitchFamily="18" charset="0"/>
              <a:cs typeface="Times New Roman" panose="02020603050405020304" pitchFamily="18" charset="0"/>
            </a:endParaRPr>
          </a:p>
        </p:txBody>
      </p:sp>
      <p:pic>
        <p:nvPicPr>
          <p:cNvPr id="4" name="object 5">
            <a:extLst>
              <a:ext uri="{FF2B5EF4-FFF2-40B4-BE49-F238E27FC236}">
                <a16:creationId xmlns:a16="http://schemas.microsoft.com/office/drawing/2014/main" id="{6ACFF2ED-673C-ECD1-2AA8-9D3799747FBA}"/>
              </a:ext>
            </a:extLst>
          </p:cNvPr>
          <p:cNvPicPr/>
          <p:nvPr/>
        </p:nvPicPr>
        <p:blipFill>
          <a:blip r:embed="rId2" cstate="print"/>
          <a:stretch>
            <a:fillRect/>
          </a:stretch>
        </p:blipFill>
        <p:spPr>
          <a:xfrm>
            <a:off x="4207139" y="4794482"/>
            <a:ext cx="3959352" cy="1752599"/>
          </a:xfrm>
          <a:prstGeom prst="rect">
            <a:avLst/>
          </a:prstGeom>
        </p:spPr>
      </p:pic>
      <p:sp>
        <p:nvSpPr>
          <p:cNvPr id="5" name="Metin kutusu 4">
            <a:extLst>
              <a:ext uri="{FF2B5EF4-FFF2-40B4-BE49-F238E27FC236}">
                <a16:creationId xmlns:a16="http://schemas.microsoft.com/office/drawing/2014/main" id="{E9859909-78EB-27D1-3905-D731E1B21D7D}"/>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32409563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D2471FCE-4EC4-1EF3-9F98-283602B4454F}"/>
              </a:ext>
            </a:extLst>
          </p:cNvPr>
          <p:cNvSpPr txBox="1">
            <a:spLocks/>
          </p:cNvSpPr>
          <p:nvPr/>
        </p:nvSpPr>
        <p:spPr>
          <a:xfrm>
            <a:off x="737625" y="698061"/>
            <a:ext cx="8986520" cy="289823"/>
          </a:xfrm>
          <a:prstGeom prst="rect">
            <a:avLst/>
          </a:prstGeom>
        </p:spPr>
        <p:txBody>
          <a:bodyPr vert="horz" wrap="square" lIns="0" tIns="12700" rIns="0" bIns="0" rtlCol="0">
            <a:sp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marL="1632585" algn="ctr">
              <a:lnSpc>
                <a:spcPct val="100000"/>
              </a:lnSpc>
              <a:spcBef>
                <a:spcPts val="100"/>
              </a:spcBef>
            </a:pPr>
            <a:r>
              <a:rPr lang="tr-TR" sz="1800" b="1" dirty="0">
                <a:solidFill>
                  <a:schemeClr val="accent1"/>
                </a:solidFill>
                <a:latin typeface="Times New Roman" panose="02020603050405020304" pitchFamily="18" charset="0"/>
                <a:cs typeface="Times New Roman" panose="02020603050405020304" pitchFamily="18" charset="0"/>
              </a:rPr>
              <a:t>EĞİTİM</a:t>
            </a:r>
            <a:r>
              <a:rPr lang="tr-TR" sz="1800" b="1" spc="-15" dirty="0">
                <a:solidFill>
                  <a:schemeClr val="accent1"/>
                </a:solidFill>
                <a:latin typeface="Times New Roman" panose="02020603050405020304" pitchFamily="18" charset="0"/>
                <a:cs typeface="Times New Roman" panose="02020603050405020304" pitchFamily="18" charset="0"/>
              </a:rPr>
              <a:t> </a:t>
            </a:r>
            <a:r>
              <a:rPr lang="tr-TR" sz="1800" b="1" spc="-10" dirty="0">
                <a:solidFill>
                  <a:schemeClr val="accent1"/>
                </a:solidFill>
                <a:latin typeface="Times New Roman" panose="02020603050405020304" pitchFamily="18" charset="0"/>
                <a:cs typeface="Times New Roman" panose="02020603050405020304" pitchFamily="18" charset="0"/>
              </a:rPr>
              <a:t>TOPLANTILARI</a:t>
            </a:r>
          </a:p>
        </p:txBody>
      </p:sp>
      <p:sp>
        <p:nvSpPr>
          <p:cNvPr id="3" name="object 3">
            <a:extLst>
              <a:ext uri="{FF2B5EF4-FFF2-40B4-BE49-F238E27FC236}">
                <a16:creationId xmlns:a16="http://schemas.microsoft.com/office/drawing/2014/main" id="{2A0105B0-E93D-C384-2D3B-9E57DEA4FBF7}"/>
              </a:ext>
            </a:extLst>
          </p:cNvPr>
          <p:cNvSpPr txBox="1"/>
          <p:nvPr/>
        </p:nvSpPr>
        <p:spPr>
          <a:xfrm>
            <a:off x="1782967" y="1530364"/>
            <a:ext cx="9069161" cy="567463"/>
          </a:xfrm>
          <a:prstGeom prst="rect">
            <a:avLst/>
          </a:prstGeom>
        </p:spPr>
        <p:txBody>
          <a:bodyPr vert="horz" wrap="square" lIns="0" tIns="13335" rIns="0" bIns="0" rtlCol="0">
            <a:spAutoFit/>
          </a:bodyPr>
          <a:lstStyle/>
          <a:p>
            <a:pPr marL="12700" marR="5080">
              <a:lnSpc>
                <a:spcPct val="100000"/>
              </a:lnSpc>
              <a:spcBef>
                <a:spcPts val="105"/>
              </a:spcBef>
            </a:pPr>
            <a:r>
              <a:rPr sz="1600" b="1" dirty="0">
                <a:latin typeface="Arial"/>
                <a:cs typeface="Arial"/>
              </a:rPr>
              <a:t>Ankos</a:t>
            </a:r>
            <a:r>
              <a:rPr sz="1600" b="1" spc="150" dirty="0">
                <a:latin typeface="Arial"/>
                <a:cs typeface="Arial"/>
              </a:rPr>
              <a:t> </a:t>
            </a:r>
            <a:r>
              <a:rPr sz="1600" b="1" dirty="0">
                <a:latin typeface="Arial"/>
                <a:cs typeface="Arial"/>
              </a:rPr>
              <a:t>yıllık</a:t>
            </a:r>
            <a:r>
              <a:rPr sz="1600" b="1" spc="150" dirty="0">
                <a:latin typeface="Arial"/>
                <a:cs typeface="Arial"/>
              </a:rPr>
              <a:t> </a:t>
            </a:r>
            <a:r>
              <a:rPr sz="1600" b="1" dirty="0">
                <a:latin typeface="Arial"/>
                <a:cs typeface="Arial"/>
              </a:rPr>
              <a:t>e</a:t>
            </a:r>
            <a:r>
              <a:rPr sz="1600" b="1" dirty="0">
                <a:latin typeface="Liberation Sans Narrow"/>
                <a:cs typeface="Liberation Sans Narrow"/>
              </a:rPr>
              <a:t>ğ</a:t>
            </a:r>
            <a:r>
              <a:rPr sz="1600" b="1" dirty="0">
                <a:latin typeface="Arial"/>
                <a:cs typeface="Arial"/>
              </a:rPr>
              <a:t>itim</a:t>
            </a:r>
            <a:r>
              <a:rPr sz="1600" b="1" spc="135" dirty="0">
                <a:latin typeface="Arial"/>
                <a:cs typeface="Arial"/>
              </a:rPr>
              <a:t> </a:t>
            </a:r>
            <a:r>
              <a:rPr sz="1600" b="1" dirty="0">
                <a:latin typeface="Arial"/>
                <a:cs typeface="Arial"/>
              </a:rPr>
              <a:t>toplantısı</a:t>
            </a:r>
            <a:r>
              <a:rPr sz="1600" b="1" spc="114" dirty="0">
                <a:latin typeface="Arial"/>
                <a:cs typeface="Arial"/>
              </a:rPr>
              <a:t> </a:t>
            </a:r>
            <a:r>
              <a:rPr sz="1600" b="1" dirty="0" err="1">
                <a:latin typeface="Arial"/>
                <a:cs typeface="Arial"/>
              </a:rPr>
              <a:t>ve</a:t>
            </a:r>
            <a:r>
              <a:rPr sz="1600" b="1" spc="165" dirty="0">
                <a:latin typeface="Arial"/>
                <a:cs typeface="Arial"/>
              </a:rPr>
              <a:t> </a:t>
            </a:r>
            <a:r>
              <a:rPr lang="tr-TR" b="1" dirty="0"/>
              <a:t>Yapay Zeka ve Akademik Yayıncılığın Buluşma Noktası: </a:t>
            </a:r>
            <a:r>
              <a:rPr lang="tr-TR" b="1" dirty="0" err="1"/>
              <a:t>EaZy</a:t>
            </a:r>
            <a:r>
              <a:rPr lang="tr-TR" b="1" dirty="0"/>
              <a:t> </a:t>
            </a:r>
            <a:r>
              <a:rPr lang="tr-TR" b="1" dirty="0" err="1"/>
              <a:t>Day</a:t>
            </a:r>
            <a:r>
              <a:rPr lang="tr-TR" b="1" dirty="0"/>
              <a:t> 2025</a:t>
            </a:r>
            <a:r>
              <a:rPr lang="tr-TR" sz="1600" b="1" spc="-10" dirty="0">
                <a:latin typeface="Arial"/>
                <a:cs typeface="Arial"/>
              </a:rPr>
              <a:t> toplantılarına katılım sağlandı.</a:t>
            </a:r>
            <a:endParaRPr sz="1600" b="1" dirty="0">
              <a:latin typeface="Arial"/>
              <a:cs typeface="Arial"/>
            </a:endParaRPr>
          </a:p>
        </p:txBody>
      </p:sp>
      <p:pic>
        <p:nvPicPr>
          <p:cNvPr id="4" name="object 4">
            <a:extLst>
              <a:ext uri="{FF2B5EF4-FFF2-40B4-BE49-F238E27FC236}">
                <a16:creationId xmlns:a16="http://schemas.microsoft.com/office/drawing/2014/main" id="{FC85A063-FCC4-EC4C-4FFD-978A4AE45DD4}"/>
              </a:ext>
            </a:extLst>
          </p:cNvPr>
          <p:cNvPicPr/>
          <p:nvPr/>
        </p:nvPicPr>
        <p:blipFill>
          <a:blip r:embed="rId2" cstate="print"/>
          <a:stretch>
            <a:fillRect/>
          </a:stretch>
        </p:blipFill>
        <p:spPr>
          <a:xfrm>
            <a:off x="6946084" y="3226942"/>
            <a:ext cx="4150505" cy="1841009"/>
          </a:xfrm>
          <a:prstGeom prst="rect">
            <a:avLst/>
          </a:prstGeom>
        </p:spPr>
      </p:pic>
      <p:pic>
        <p:nvPicPr>
          <p:cNvPr id="5" name="object 5">
            <a:extLst>
              <a:ext uri="{FF2B5EF4-FFF2-40B4-BE49-F238E27FC236}">
                <a16:creationId xmlns:a16="http://schemas.microsoft.com/office/drawing/2014/main" id="{5BC5D678-D86A-52DC-DF34-8B44B8FBBE7F}"/>
              </a:ext>
            </a:extLst>
          </p:cNvPr>
          <p:cNvPicPr/>
          <p:nvPr/>
        </p:nvPicPr>
        <p:blipFill>
          <a:blip r:embed="rId3" cstate="print"/>
          <a:stretch>
            <a:fillRect/>
          </a:stretch>
        </p:blipFill>
        <p:spPr>
          <a:xfrm>
            <a:off x="1258349" y="3251825"/>
            <a:ext cx="2949837" cy="1732788"/>
          </a:xfrm>
          <a:prstGeom prst="rect">
            <a:avLst/>
          </a:prstGeom>
        </p:spPr>
      </p:pic>
      <p:sp>
        <p:nvSpPr>
          <p:cNvPr id="6" name="Metin kutusu 5">
            <a:extLst>
              <a:ext uri="{FF2B5EF4-FFF2-40B4-BE49-F238E27FC236}">
                <a16:creationId xmlns:a16="http://schemas.microsoft.com/office/drawing/2014/main" id="{F5F6D5D2-7C71-4E11-1618-428ED282C43D}"/>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41550779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1D5D185F-F6A2-A64A-1E48-786D8F4AA73F}"/>
              </a:ext>
            </a:extLst>
          </p:cNvPr>
          <p:cNvSpPr txBox="1"/>
          <p:nvPr/>
        </p:nvSpPr>
        <p:spPr>
          <a:xfrm>
            <a:off x="4015173" y="5738334"/>
            <a:ext cx="4523122" cy="369332"/>
          </a:xfrm>
          <a:prstGeom prst="rect">
            <a:avLst/>
          </a:prstGeom>
          <a:gradFill>
            <a:gsLst>
              <a:gs pos="61494">
                <a:srgbClr val="A8E0F5"/>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marL="12700" marR="5080" algn="ctr">
              <a:lnSpc>
                <a:spcPct val="100000"/>
              </a:lnSpc>
              <a:spcBef>
                <a:spcPts val="105"/>
              </a:spcBef>
            </a:pPr>
            <a:r>
              <a:rPr lang="tr-TR" sz="1800" b="1" dirty="0">
                <a:solidFill>
                  <a:schemeClr val="tx2"/>
                </a:solidFill>
                <a:latin typeface="Arial"/>
                <a:cs typeface="Arial"/>
              </a:rPr>
              <a:t>(Her yılın mart ayının son haftası)</a:t>
            </a:r>
          </a:p>
        </p:txBody>
      </p:sp>
      <p:sp>
        <p:nvSpPr>
          <p:cNvPr id="6" name="object 2">
            <a:extLst>
              <a:ext uri="{FF2B5EF4-FFF2-40B4-BE49-F238E27FC236}">
                <a16:creationId xmlns:a16="http://schemas.microsoft.com/office/drawing/2014/main" id="{173AF853-0D15-68A3-D1EA-1BF937A86E21}"/>
              </a:ext>
            </a:extLst>
          </p:cNvPr>
          <p:cNvSpPr txBox="1">
            <a:spLocks/>
          </p:cNvSpPr>
          <p:nvPr/>
        </p:nvSpPr>
        <p:spPr>
          <a:xfrm>
            <a:off x="0" y="792020"/>
            <a:ext cx="12192000" cy="289823"/>
          </a:xfrm>
          <a:prstGeom prst="rect">
            <a:avLst/>
          </a:prstGeom>
        </p:spPr>
        <p:txBody>
          <a:bodyPr vert="horz" wrap="square" lIns="0" tIns="12700" rIns="0" bIns="0" rtlCol="0">
            <a:sp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marL="12700" algn="ctr">
              <a:lnSpc>
                <a:spcPct val="100000"/>
              </a:lnSpc>
              <a:spcBef>
                <a:spcPts val="100"/>
              </a:spcBef>
            </a:pPr>
            <a:r>
              <a:rPr lang="tr-TR" sz="1800" b="1" dirty="0">
                <a:solidFill>
                  <a:schemeClr val="accent1">
                    <a:lumMod val="75000"/>
                  </a:schemeClr>
                </a:solidFill>
                <a:latin typeface="Times New Roman" panose="02020603050405020304" pitchFamily="18" charset="0"/>
                <a:cs typeface="Times New Roman" panose="02020603050405020304" pitchFamily="18" charset="0"/>
              </a:rPr>
              <a:t>KÜTÜPHANE</a:t>
            </a:r>
            <a:r>
              <a:rPr lang="tr-TR" sz="1800" b="1" spc="-105" dirty="0">
                <a:solidFill>
                  <a:schemeClr val="accent1">
                    <a:lumMod val="75000"/>
                  </a:schemeClr>
                </a:solidFill>
                <a:latin typeface="Times New Roman" panose="02020603050405020304" pitchFamily="18" charset="0"/>
                <a:cs typeface="Times New Roman" panose="02020603050405020304" pitchFamily="18" charset="0"/>
              </a:rPr>
              <a:t> </a:t>
            </a:r>
            <a:r>
              <a:rPr lang="tr-TR" sz="1800" b="1" spc="-10" dirty="0">
                <a:solidFill>
                  <a:schemeClr val="accent1">
                    <a:lumMod val="75000"/>
                  </a:schemeClr>
                </a:solidFill>
                <a:latin typeface="Times New Roman" panose="02020603050405020304" pitchFamily="18" charset="0"/>
                <a:cs typeface="Times New Roman" panose="02020603050405020304" pitchFamily="18" charset="0"/>
              </a:rPr>
              <a:t>HAFTASI</a:t>
            </a:r>
            <a:r>
              <a:rPr lang="tr-TR" sz="1800" b="1" spc="-105" dirty="0">
                <a:solidFill>
                  <a:schemeClr val="accent1">
                    <a:lumMod val="75000"/>
                  </a:schemeClr>
                </a:solidFill>
                <a:latin typeface="Times New Roman" panose="02020603050405020304" pitchFamily="18" charset="0"/>
                <a:cs typeface="Times New Roman" panose="02020603050405020304" pitchFamily="18" charset="0"/>
              </a:rPr>
              <a:t> </a:t>
            </a:r>
            <a:r>
              <a:rPr lang="tr-TR" sz="1800" b="1" spc="-10" dirty="0">
                <a:solidFill>
                  <a:schemeClr val="accent1">
                    <a:lumMod val="75000"/>
                  </a:schemeClr>
                </a:solidFill>
                <a:latin typeface="Times New Roman" panose="02020603050405020304" pitchFamily="18" charset="0"/>
                <a:cs typeface="Times New Roman" panose="02020603050405020304" pitchFamily="18" charset="0"/>
              </a:rPr>
              <a:t>ETKİNLİKLERİ</a:t>
            </a:r>
          </a:p>
        </p:txBody>
      </p:sp>
      <p:sp>
        <p:nvSpPr>
          <p:cNvPr id="7" name="Metin kutusu 6">
            <a:extLst>
              <a:ext uri="{FF2B5EF4-FFF2-40B4-BE49-F238E27FC236}">
                <a16:creationId xmlns:a16="http://schemas.microsoft.com/office/drawing/2014/main" id="{0DD9B4BD-58A0-F4BC-E616-2D030ACC6AFC}"/>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40448" y="2228909"/>
            <a:ext cx="2414805" cy="321974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506" y="550374"/>
            <a:ext cx="3120705" cy="2100548"/>
          </a:xfrm>
          <a:prstGeom prst="rect">
            <a:avLst/>
          </a:prstGeom>
        </p:spPr>
      </p:pic>
      <p:pic>
        <p:nvPicPr>
          <p:cNvPr id="11" name="Resim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29439" y="3212983"/>
            <a:ext cx="2268173" cy="3024231"/>
          </a:xfrm>
          <a:prstGeom prst="rect">
            <a:avLst/>
          </a:prstGeom>
        </p:spPr>
      </p:pic>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13628" y="550374"/>
            <a:ext cx="2899794" cy="2041824"/>
          </a:xfrm>
          <a:prstGeom prst="rect">
            <a:avLst/>
          </a:prstGeom>
        </p:spPr>
      </p:pic>
      <p:pic>
        <p:nvPicPr>
          <p:cNvPr id="13" name="Resim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2449" y="3073610"/>
            <a:ext cx="2376006" cy="3168008"/>
          </a:xfrm>
          <a:prstGeom prst="rect">
            <a:avLst/>
          </a:prstGeom>
        </p:spPr>
      </p:pic>
    </p:spTree>
    <p:extLst>
      <p:ext uri="{BB962C8B-B14F-4D97-AF65-F5344CB8AC3E}">
        <p14:creationId xmlns:p14="http://schemas.microsoft.com/office/powerpoint/2010/main" val="1866269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225C5E06-C68F-4B37-9B9D-D90096A24516}"/>
              </a:ext>
            </a:extLst>
          </p:cNvPr>
          <p:cNvSpPr txBox="1"/>
          <p:nvPr/>
        </p:nvSpPr>
        <p:spPr>
          <a:xfrm>
            <a:off x="833306" y="2724773"/>
            <a:ext cx="11358694" cy="3046988"/>
          </a:xfrm>
          <a:prstGeom prst="rect">
            <a:avLst/>
          </a:prstGeom>
          <a:noFill/>
        </p:spPr>
        <p:txBody>
          <a:bodyPr wrap="square">
            <a:spAutoFit/>
          </a:bodyPr>
          <a:lstStyle/>
          <a:p>
            <a:pPr algn="l"/>
            <a:r>
              <a:rPr lang="tr-TR" sz="1600" b="0" i="0" dirty="0">
                <a:effectLst/>
                <a:latin typeface="Times New Roman" panose="02020603050405020304" pitchFamily="18" charset="0"/>
                <a:cs typeface="Times New Roman" panose="02020603050405020304" pitchFamily="18" charset="0"/>
              </a:rPr>
              <a:t>*Başkan Kütüphane ve Dokümantasyon Daire Başkanlığının en üst amiridir.</a:t>
            </a:r>
          </a:p>
          <a:p>
            <a:pPr algn="l"/>
            <a:endParaRPr lang="tr-TR" sz="1600" b="0" i="0" dirty="0">
              <a:effectLst/>
              <a:latin typeface="Times New Roman" panose="02020603050405020304" pitchFamily="18" charset="0"/>
              <a:cs typeface="Times New Roman" panose="02020603050405020304" pitchFamily="18" charset="0"/>
            </a:endParaRPr>
          </a:p>
          <a:p>
            <a:pPr algn="l"/>
            <a:r>
              <a:rPr lang="tr-TR" sz="1600" b="0" i="0" dirty="0">
                <a:effectLst/>
                <a:latin typeface="Times New Roman" panose="02020603050405020304" pitchFamily="18" charset="0"/>
                <a:cs typeface="Times New Roman" panose="02020603050405020304" pitchFamily="18" charset="0"/>
              </a:rPr>
              <a:t>a) 124 sayılı yükseköğretim üst kuruluşları ile yükseköğretim kurumlarının idari teşkilatı hakkında kanun hükmünde kararnamenin 33’üncü maddesindeki görevleri yapmak,</a:t>
            </a:r>
          </a:p>
          <a:p>
            <a:pPr algn="l"/>
            <a:r>
              <a:rPr lang="tr-TR" sz="1600" b="0" i="0" dirty="0">
                <a:effectLst/>
                <a:latin typeface="Times New Roman" panose="02020603050405020304" pitchFamily="18" charset="0"/>
                <a:cs typeface="Times New Roman" panose="02020603050405020304" pitchFamily="18" charset="0"/>
              </a:rPr>
              <a:t>b) Kütüphane hizmetlerinin aksamadan yürütülebilmesi için yeterli kadroyu oluşturup, iş</a:t>
            </a:r>
          </a:p>
          <a:p>
            <a:pPr algn="l"/>
            <a:r>
              <a:rPr lang="tr-TR" sz="1600" b="0" i="0" dirty="0">
                <a:effectLst/>
                <a:latin typeface="Times New Roman" panose="02020603050405020304" pitchFamily="18" charset="0"/>
                <a:cs typeface="Times New Roman" panose="02020603050405020304" pitchFamily="18" charset="0"/>
              </a:rPr>
              <a:t>bölümüne giderek personeli üzerinde genel eğitim ve denetim görevini yapmak,</a:t>
            </a:r>
          </a:p>
          <a:p>
            <a:pPr algn="l"/>
            <a:r>
              <a:rPr lang="tr-TR" sz="1600" b="0" i="0" dirty="0">
                <a:effectLst/>
                <a:latin typeface="Times New Roman" panose="02020603050405020304" pitchFamily="18" charset="0"/>
                <a:cs typeface="Times New Roman" panose="02020603050405020304" pitchFamily="18" charset="0"/>
              </a:rPr>
              <a:t>b) Kütüphanecilik alanındaki gelişmeleri izleyerek teknolojik yeniliklerin kütüphanelere girmesi için çalışmalar yapmak,</a:t>
            </a:r>
          </a:p>
          <a:p>
            <a:pPr algn="l"/>
            <a:r>
              <a:rPr lang="tr-TR" sz="1600" b="0" i="0" dirty="0">
                <a:effectLst/>
                <a:latin typeface="Times New Roman" panose="02020603050405020304" pitchFamily="18" charset="0"/>
                <a:cs typeface="Times New Roman" panose="02020603050405020304" pitchFamily="18" charset="0"/>
              </a:rPr>
              <a:t>d) Teknik ve okuyucu hizmetlerinin standartlaşmasını sağlamak ve denetimini yapmak,</a:t>
            </a:r>
          </a:p>
          <a:p>
            <a:pPr algn="l"/>
            <a:r>
              <a:rPr lang="tr-TR" sz="1600" b="0" i="0" dirty="0">
                <a:effectLst/>
                <a:latin typeface="Times New Roman" panose="02020603050405020304" pitchFamily="18" charset="0"/>
                <a:cs typeface="Times New Roman" panose="02020603050405020304" pitchFamily="18" charset="0"/>
              </a:rPr>
              <a:t>e) Merkez ve birim kütüphanelerinin işbirliği içinde çalışmalarını sağlamak, bu</a:t>
            </a:r>
          </a:p>
          <a:p>
            <a:pPr algn="l"/>
            <a:r>
              <a:rPr lang="tr-TR" sz="1600" b="0" i="0" dirty="0">
                <a:effectLst/>
                <a:latin typeface="Times New Roman" panose="02020603050405020304" pitchFamily="18" charset="0"/>
                <a:cs typeface="Times New Roman" panose="02020603050405020304" pitchFamily="18" charset="0"/>
              </a:rPr>
              <a:t>amaçla mesleki kurslar açmak, eğitim programları düzenlemek,</a:t>
            </a:r>
          </a:p>
          <a:p>
            <a:pPr algn="l"/>
            <a:r>
              <a:rPr lang="tr-TR" sz="1600" b="0" i="0" dirty="0">
                <a:effectLst/>
                <a:latin typeface="Times New Roman" panose="02020603050405020304" pitchFamily="18" charset="0"/>
                <a:cs typeface="Times New Roman" panose="02020603050405020304" pitchFamily="18" charset="0"/>
              </a:rPr>
              <a:t>f) Bibliyografya tez katalo</a:t>
            </a:r>
            <a:r>
              <a:rPr lang="tr-TR" sz="1600" dirty="0">
                <a:latin typeface="Times New Roman" panose="02020603050405020304" pitchFamily="18" charset="0"/>
                <a:cs typeface="Times New Roman" panose="02020603050405020304" pitchFamily="18" charset="0"/>
              </a:rPr>
              <a:t>ğ</a:t>
            </a:r>
            <a:r>
              <a:rPr lang="tr-TR" sz="1600" b="0" i="0" dirty="0">
                <a:effectLst/>
                <a:latin typeface="Times New Roman" panose="02020603050405020304" pitchFamily="18" charset="0"/>
                <a:cs typeface="Times New Roman" panose="02020603050405020304" pitchFamily="18" charset="0"/>
              </a:rPr>
              <a:t>u, süreli yayın kataloğu vb. yayınlar çıkararak bilimsel araştırmaları kolaylaştırmak,</a:t>
            </a:r>
          </a:p>
          <a:p>
            <a:pPr algn="l"/>
            <a:r>
              <a:rPr lang="tr-TR" sz="1600" b="0" i="0" dirty="0">
                <a:effectLst/>
                <a:latin typeface="Times New Roman" panose="02020603050405020304" pitchFamily="18" charset="0"/>
                <a:cs typeface="Times New Roman" panose="02020603050405020304" pitchFamily="18" charset="0"/>
              </a:rPr>
              <a:t>g) Bu yönerge uyarınca görev alanına giren ve kütüphane hizmetlerinin gerektirdiği diğer çalışmaları yapmak.</a:t>
            </a:r>
          </a:p>
        </p:txBody>
      </p:sp>
      <p:sp>
        <p:nvSpPr>
          <p:cNvPr id="4" name="Metin kutusu 3">
            <a:extLst>
              <a:ext uri="{FF2B5EF4-FFF2-40B4-BE49-F238E27FC236}">
                <a16:creationId xmlns:a16="http://schemas.microsoft.com/office/drawing/2014/main" id="{74132A7E-80DE-E0FF-4C19-1F50D29C17EC}"/>
              </a:ext>
            </a:extLst>
          </p:cNvPr>
          <p:cNvSpPr txBox="1"/>
          <p:nvPr/>
        </p:nvSpPr>
        <p:spPr>
          <a:xfrm>
            <a:off x="1543574" y="1619075"/>
            <a:ext cx="8892331" cy="646331"/>
          </a:xfrm>
          <a:prstGeom prst="rect">
            <a:avLst/>
          </a:prstGeom>
          <a:noFill/>
        </p:spPr>
        <p:txBody>
          <a:bodyPr wrap="square" rtlCol="0">
            <a:spAutoFit/>
          </a:bodyPr>
          <a:lstStyle/>
          <a:p>
            <a:pPr algn="ctr"/>
            <a:r>
              <a:rPr lang="tr-TR" sz="1800" b="1" dirty="0">
                <a:solidFill>
                  <a:schemeClr val="accent1"/>
                </a:solidFill>
                <a:latin typeface="Times New Roman" panose="02020603050405020304" pitchFamily="18" charset="0"/>
              </a:rPr>
              <a:t>KÜTÜPHANE VE DOKÜMANTASYON DAİRE BAŞKANININ </a:t>
            </a:r>
            <a:br>
              <a:rPr lang="tr-TR" sz="1800" b="1" dirty="0">
                <a:solidFill>
                  <a:schemeClr val="accent1"/>
                </a:solidFill>
                <a:latin typeface="Times New Roman" panose="02020603050405020304" pitchFamily="18" charset="0"/>
              </a:rPr>
            </a:br>
            <a:r>
              <a:rPr lang="tr-TR" sz="1800" b="1" dirty="0">
                <a:solidFill>
                  <a:schemeClr val="accent1"/>
                </a:solidFill>
                <a:latin typeface="Times New Roman" panose="02020603050405020304" pitchFamily="18" charset="0"/>
              </a:rPr>
              <a:t>GÖREV VE SORUMLULUĞU</a:t>
            </a:r>
            <a:endParaRPr lang="tr-TR" b="1" dirty="0">
              <a:solidFill>
                <a:schemeClr val="accent1"/>
              </a:solidFill>
            </a:endParaRPr>
          </a:p>
        </p:txBody>
      </p:sp>
      <p:sp>
        <p:nvSpPr>
          <p:cNvPr id="2" name="Metin kutusu 1">
            <a:extLst>
              <a:ext uri="{FF2B5EF4-FFF2-40B4-BE49-F238E27FC236}">
                <a16:creationId xmlns:a16="http://schemas.microsoft.com/office/drawing/2014/main" id="{269697A1-7B43-BE39-D534-804CCC0D68D9}"/>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41444366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BD6893B5-FCFA-9AEA-7240-ACB10CA4D820}"/>
              </a:ext>
            </a:extLst>
          </p:cNvPr>
          <p:cNvGraphicFramePr>
            <a:graphicFrameLocks noGrp="1"/>
          </p:cNvGraphicFramePr>
          <p:nvPr>
            <p:extLst>
              <p:ext uri="{D42A27DB-BD31-4B8C-83A1-F6EECF244321}">
                <p14:modId xmlns:p14="http://schemas.microsoft.com/office/powerpoint/2010/main" val="1776313017"/>
              </p:ext>
            </p:extLst>
          </p:nvPr>
        </p:nvGraphicFramePr>
        <p:xfrm>
          <a:off x="428624" y="495299"/>
          <a:ext cx="11763375" cy="6014294"/>
        </p:xfrm>
        <a:graphic>
          <a:graphicData uri="http://schemas.openxmlformats.org/drawingml/2006/table">
            <a:tbl>
              <a:tblPr firstRow="1" firstCol="1" lastRow="1" lastCol="1" bandRow="1" bandCol="1">
                <a:tableStyleId>{5C22544A-7EE6-4342-B048-85BDC9FD1C3A}</a:tableStyleId>
              </a:tblPr>
              <a:tblGrid>
                <a:gridCol w="4931777">
                  <a:extLst>
                    <a:ext uri="{9D8B030D-6E8A-4147-A177-3AD203B41FA5}">
                      <a16:colId xmlns:a16="http://schemas.microsoft.com/office/drawing/2014/main" val="1303067791"/>
                    </a:ext>
                  </a:extLst>
                </a:gridCol>
                <a:gridCol w="2780444">
                  <a:extLst>
                    <a:ext uri="{9D8B030D-6E8A-4147-A177-3AD203B41FA5}">
                      <a16:colId xmlns:a16="http://schemas.microsoft.com/office/drawing/2014/main" val="1103950573"/>
                    </a:ext>
                  </a:extLst>
                </a:gridCol>
                <a:gridCol w="2025577">
                  <a:extLst>
                    <a:ext uri="{9D8B030D-6E8A-4147-A177-3AD203B41FA5}">
                      <a16:colId xmlns:a16="http://schemas.microsoft.com/office/drawing/2014/main" val="511739866"/>
                    </a:ext>
                  </a:extLst>
                </a:gridCol>
                <a:gridCol w="2025577">
                  <a:extLst>
                    <a:ext uri="{9D8B030D-6E8A-4147-A177-3AD203B41FA5}">
                      <a16:colId xmlns:a16="http://schemas.microsoft.com/office/drawing/2014/main" val="1546468264"/>
                    </a:ext>
                  </a:extLst>
                </a:gridCol>
              </a:tblGrid>
              <a:tr h="680640">
                <a:tc gridSpan="4">
                  <a:txBody>
                    <a:bodyPr/>
                    <a:lstStyle/>
                    <a:p>
                      <a:pPr algn="ctr">
                        <a:spcAft>
                          <a:spcPts val="0"/>
                        </a:spcAft>
                      </a:pPr>
                      <a:r>
                        <a:rPr lang="tr-TR" sz="1800" dirty="0">
                          <a:solidFill>
                            <a:schemeClr val="tx1"/>
                          </a:solidFill>
                          <a:effectLst/>
                        </a:rPr>
                        <a:t>2020 YILI KÜTÜPHANE VE DOKÜMANTASYON DAİRE BAŞKANLIĞI KALİTE HEDEFLERİ</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89698531"/>
                  </a:ext>
                </a:extLst>
              </a:tr>
              <a:tr h="1038396">
                <a:tc>
                  <a:txBody>
                    <a:bodyPr/>
                    <a:lstStyle/>
                    <a:p>
                      <a:pPr algn="ctr">
                        <a:spcAft>
                          <a:spcPts val="0"/>
                        </a:spcAft>
                      </a:pPr>
                      <a:r>
                        <a:rPr lang="tr-TR" sz="1200" dirty="0">
                          <a:solidFill>
                            <a:schemeClr val="tx1"/>
                          </a:solidFill>
                          <a:effectLst/>
                        </a:rPr>
                        <a:t>HEDEF NO</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Aft>
                          <a:spcPts val="0"/>
                        </a:spcAft>
                      </a:pPr>
                      <a:r>
                        <a:rPr lang="tr-TR" sz="1200">
                          <a:solidFill>
                            <a:schemeClr val="tx1"/>
                          </a:solidFill>
                          <a:effectLst/>
                        </a:rPr>
                        <a:t> </a:t>
                      </a:r>
                    </a:p>
                    <a:p>
                      <a:pPr algn="ctr">
                        <a:spcAft>
                          <a:spcPts val="0"/>
                        </a:spcAft>
                      </a:pPr>
                      <a:r>
                        <a:rPr lang="tr-TR" sz="1200">
                          <a:solidFill>
                            <a:schemeClr val="tx1"/>
                          </a:solidFill>
                          <a:effectLst/>
                        </a:rPr>
                        <a:t>HEDEF ADI</a:t>
                      </a:r>
                      <a:endParaRPr lang="tr-TR" sz="120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500"/>
                        </a:spcBef>
                        <a:spcAft>
                          <a:spcPts val="0"/>
                        </a:spcAft>
                      </a:pPr>
                      <a:r>
                        <a:rPr lang="tr-TR" sz="1200" dirty="0">
                          <a:solidFill>
                            <a:schemeClr val="tx1"/>
                          </a:solidFill>
                          <a:effectLst/>
                        </a:rPr>
                        <a:t>2020 Yılı (Ocak - Haziran) (İlk 6 Aylık Ölçüm Sonuçları)</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spcAft>
                          <a:spcPts val="0"/>
                        </a:spcAft>
                      </a:pPr>
                      <a:r>
                        <a:rPr lang="tr-TR" sz="1200" dirty="0">
                          <a:solidFill>
                            <a:schemeClr val="tx1"/>
                          </a:solidFill>
                          <a:effectLst/>
                        </a:rPr>
                        <a:t> </a:t>
                      </a:r>
                    </a:p>
                    <a:p>
                      <a:pPr algn="ctr">
                        <a:spcBef>
                          <a:spcPts val="600"/>
                        </a:spcBef>
                        <a:spcAft>
                          <a:spcPts val="600"/>
                        </a:spcAft>
                      </a:pPr>
                      <a:r>
                        <a:rPr lang="tr-TR" sz="1200" dirty="0">
                          <a:solidFill>
                            <a:schemeClr val="tx1"/>
                          </a:solidFill>
                          <a:effectLst/>
                        </a:rPr>
                        <a:t>2020Yılı Sonu (Temmuz-Aralık) (Son 6 Aylık Ölçüm Sonuçları)</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3876100143"/>
                  </a:ext>
                </a:extLst>
              </a:tr>
              <a:tr h="247329">
                <a:tc rowSpan="2">
                  <a:txBody>
                    <a:bodyPr/>
                    <a:lstStyle/>
                    <a:p>
                      <a:pPr algn="ctr">
                        <a:spcAft>
                          <a:spcPts val="0"/>
                        </a:spcAft>
                      </a:pPr>
                      <a:r>
                        <a:rPr lang="tr-TR" sz="1200" dirty="0">
                          <a:solidFill>
                            <a:schemeClr val="tx1"/>
                          </a:solidFill>
                          <a:effectLst/>
                        </a:rPr>
                        <a:t>01</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Aft>
                          <a:spcPts val="0"/>
                        </a:spcAft>
                      </a:pPr>
                      <a:r>
                        <a:rPr lang="tr-TR" sz="1200" dirty="0">
                          <a:solidFill>
                            <a:schemeClr val="tx1"/>
                          </a:solidFill>
                          <a:effectLst/>
                        </a:rPr>
                        <a:t>Okuyucu Memnuniyet Oranını Artırmak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Aft>
                          <a:spcPts val="0"/>
                        </a:spcAft>
                      </a:pPr>
                      <a:r>
                        <a:rPr lang="tr-TR" sz="1200" dirty="0">
                          <a:solidFill>
                            <a:schemeClr val="tx1"/>
                          </a:solidFill>
                          <a:effectLst/>
                        </a:rPr>
                        <a:t>%68’e çıkarmak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4178289271"/>
                  </a:ext>
                </a:extLst>
              </a:tr>
              <a:tr h="356498">
                <a:tc vMerge="1">
                  <a:txBody>
                    <a:bodyPr/>
                    <a:lstStyle/>
                    <a:p>
                      <a:endParaRPr lang="tr-TR"/>
                    </a:p>
                  </a:txBody>
                  <a:tcPr/>
                </a:tc>
                <a:tc vMerge="1">
                  <a:txBody>
                    <a:bodyPr/>
                    <a:lstStyle/>
                    <a:p>
                      <a:endParaRPr lang="tr-TR"/>
                    </a:p>
                  </a:txBody>
                  <a:tcPr/>
                </a:tc>
                <a:tc>
                  <a:txBody>
                    <a:bodyPr/>
                    <a:lstStyle/>
                    <a:p>
                      <a:pPr>
                        <a:spcAft>
                          <a:spcPts val="0"/>
                        </a:spcAft>
                      </a:pPr>
                      <a:r>
                        <a:rPr lang="tr-TR" sz="1200">
                          <a:solidFill>
                            <a:schemeClr val="tx1"/>
                          </a:solidFill>
                          <a:effectLst/>
                        </a:rPr>
                        <a:t> </a:t>
                      </a:r>
                      <a:endParaRPr lang="tr-TR" sz="120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Aft>
                          <a:spcPts val="0"/>
                        </a:spcAft>
                      </a:pPr>
                      <a:r>
                        <a:rPr lang="tr-TR" sz="1200" dirty="0">
                          <a:solidFill>
                            <a:schemeClr val="tx1"/>
                          </a:solidFill>
                          <a:effectLst/>
                        </a:rPr>
                        <a:t>COVİD-19 nedeniyle Anketler Yapılmamıştır.</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3974715477"/>
                  </a:ext>
                </a:extLst>
              </a:tr>
              <a:tr h="324822">
                <a:tc rowSpan="2">
                  <a:txBody>
                    <a:bodyPr/>
                    <a:lstStyle/>
                    <a:p>
                      <a:pPr algn="ctr">
                        <a:spcAft>
                          <a:spcPts val="0"/>
                        </a:spcAft>
                      </a:pPr>
                      <a:r>
                        <a:rPr lang="tr-TR" sz="1200" dirty="0">
                          <a:solidFill>
                            <a:schemeClr val="tx1"/>
                          </a:solidFill>
                          <a:effectLst/>
                        </a:rPr>
                        <a:t>02</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dirty="0">
                          <a:solidFill>
                            <a:schemeClr val="tx1"/>
                          </a:solidFill>
                          <a:effectLst/>
                        </a:rPr>
                        <a:t>Okuyucu Sayısını Arttırmak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dirty="0">
                          <a:solidFill>
                            <a:schemeClr val="tx1"/>
                          </a:solidFill>
                          <a:effectLst/>
                        </a:rPr>
                        <a:t>6804 Okuyucuya Ulaşmak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3381685546"/>
                  </a:ext>
                </a:extLst>
              </a:tr>
              <a:tr h="759422">
                <a:tc vMerge="1">
                  <a:txBody>
                    <a:bodyPr/>
                    <a:lstStyle/>
                    <a:p>
                      <a:endParaRPr lang="tr-TR"/>
                    </a:p>
                  </a:txBody>
                  <a:tcPr/>
                </a:tc>
                <a:tc vMerge="1">
                  <a:txBody>
                    <a:bodyPr/>
                    <a:lstStyle/>
                    <a:p>
                      <a:endParaRPr lang="tr-TR"/>
                    </a:p>
                  </a:txBody>
                  <a:tcPr/>
                </a:tc>
                <a:tc>
                  <a:txBody>
                    <a:bodyPr/>
                    <a:lstStyle/>
                    <a:p>
                      <a:pPr>
                        <a:spcBef>
                          <a:spcPts val="600"/>
                        </a:spcBef>
                        <a:spcAft>
                          <a:spcPts val="600"/>
                        </a:spcAft>
                      </a:pP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1200" dirty="0">
                          <a:solidFill>
                            <a:schemeClr val="tx1"/>
                          </a:solidFill>
                          <a:effectLst/>
                        </a:rPr>
                        <a:t>398 (Uzaktan eğitim yapıldığından belirlenen hedefe ulaşılmadı)</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4103136404"/>
                  </a:ext>
                </a:extLst>
              </a:tr>
              <a:tr h="324822">
                <a:tc rowSpan="2">
                  <a:txBody>
                    <a:bodyPr/>
                    <a:lstStyle/>
                    <a:p>
                      <a:pPr algn="ctr">
                        <a:spcAft>
                          <a:spcPts val="0"/>
                        </a:spcAft>
                      </a:pPr>
                      <a:r>
                        <a:rPr lang="tr-TR" sz="1200" dirty="0">
                          <a:solidFill>
                            <a:schemeClr val="tx1"/>
                          </a:solidFill>
                          <a:effectLst/>
                        </a:rPr>
                        <a:t>03</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dirty="0">
                          <a:solidFill>
                            <a:schemeClr val="tx1"/>
                          </a:solidFill>
                          <a:effectLst/>
                        </a:rPr>
                        <a:t>Ödünç Yayın Sayısını Arttırmak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dirty="0">
                          <a:solidFill>
                            <a:schemeClr val="tx1"/>
                          </a:solidFill>
                          <a:effectLst/>
                        </a:rPr>
                        <a:t>31480 (%2 artırmak)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1292513025"/>
                  </a:ext>
                </a:extLst>
              </a:tr>
              <a:tr h="759422">
                <a:tc vMerge="1">
                  <a:txBody>
                    <a:bodyPr/>
                    <a:lstStyle/>
                    <a:p>
                      <a:endParaRPr lang="tr-TR"/>
                    </a:p>
                  </a:txBody>
                  <a:tcPr/>
                </a:tc>
                <a:tc vMerge="1">
                  <a:txBody>
                    <a:bodyPr/>
                    <a:lstStyle/>
                    <a:p>
                      <a:endParaRPr lang="tr-TR"/>
                    </a:p>
                  </a:txBody>
                  <a:tcPr/>
                </a:tc>
                <a:tc>
                  <a:txBody>
                    <a:bodyPr/>
                    <a:lstStyle/>
                    <a:p>
                      <a:pPr>
                        <a:spcBef>
                          <a:spcPts val="600"/>
                        </a:spcBef>
                        <a:spcAft>
                          <a:spcPts val="600"/>
                        </a:spcAft>
                      </a:pP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1200" dirty="0">
                          <a:solidFill>
                            <a:schemeClr val="tx1"/>
                          </a:solidFill>
                          <a:effectLst/>
                        </a:rPr>
                        <a:t>1790 (Uzaktan eğitim yapıldığından belirlenen hedefe ulaşılmadı)</a:t>
                      </a: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380681571"/>
                  </a:ext>
                </a:extLst>
              </a:tr>
              <a:tr h="257016">
                <a:tc rowSpan="2">
                  <a:txBody>
                    <a:bodyPr/>
                    <a:lstStyle/>
                    <a:p>
                      <a:pPr algn="ctr">
                        <a:spcAft>
                          <a:spcPts val="0"/>
                        </a:spcAft>
                      </a:pPr>
                      <a:r>
                        <a:rPr lang="tr-TR" sz="1200" dirty="0">
                          <a:solidFill>
                            <a:schemeClr val="tx1"/>
                          </a:solidFill>
                          <a:effectLst/>
                        </a:rPr>
                        <a:t>04</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a:solidFill>
                            <a:schemeClr val="tx1"/>
                          </a:solidFill>
                          <a:effectLst/>
                        </a:rPr>
                        <a:t>Basılı Yayınların Sayısını Arttırmak (Birim Kütüphaneleri Dahil Toplam)</a:t>
                      </a:r>
                      <a:endParaRPr lang="tr-TR" sz="120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dirty="0">
                          <a:solidFill>
                            <a:schemeClr val="tx1"/>
                          </a:solidFill>
                          <a:effectLst/>
                        </a:rPr>
                        <a:t>115699 (%2 artırmak)</a:t>
                      </a:r>
                    </a:p>
                  </a:txBody>
                  <a:tcPr marL="47591" marR="47591"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1378567948"/>
                  </a:ext>
                </a:extLst>
              </a:tr>
              <a:tr h="743925">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endParaRPr lang="tr-TR" sz="1200" dirty="0">
                        <a:solidFill>
                          <a:schemeClr val="tx1"/>
                        </a:solidFill>
                        <a:effectLst/>
                      </a:endParaRPr>
                    </a:p>
                    <a:p>
                      <a:pPr algn="ctr">
                        <a:spcBef>
                          <a:spcPts val="600"/>
                        </a:spcBef>
                        <a:spcAft>
                          <a:spcPts val="600"/>
                        </a:spcAft>
                      </a:pPr>
                      <a:r>
                        <a:rPr lang="tr-TR" sz="1200" dirty="0">
                          <a:solidFill>
                            <a:schemeClr val="tx1"/>
                          </a:solidFill>
                          <a:effectLst/>
                        </a:rPr>
                        <a:t>116258</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3391164458"/>
                  </a:ext>
                </a:extLst>
              </a:tr>
              <a:tr h="256370">
                <a:tc rowSpan="2">
                  <a:txBody>
                    <a:bodyPr/>
                    <a:lstStyle/>
                    <a:p>
                      <a:pPr algn="ctr">
                        <a:spcAft>
                          <a:spcPts val="0"/>
                        </a:spcAft>
                      </a:pPr>
                      <a:r>
                        <a:rPr lang="tr-TR" sz="1200" dirty="0">
                          <a:solidFill>
                            <a:schemeClr val="tx1"/>
                          </a:solidFill>
                          <a:effectLst/>
                        </a:rPr>
                        <a:t>05</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a:solidFill>
                            <a:schemeClr val="tx1"/>
                          </a:solidFill>
                          <a:effectLst/>
                        </a:rPr>
                        <a:t>Elektronik yayınların Sayısını Artırmak</a:t>
                      </a:r>
                      <a:endParaRPr lang="tr-TR" sz="1200">
                        <a:solidFill>
                          <a:schemeClr val="tx1"/>
                        </a:solidFill>
                        <a:effectLst/>
                        <a:latin typeface="Times New Roman" panose="02020603050405020304" pitchFamily="18" charset="0"/>
                        <a:ea typeface="Times New Roman" panose="02020603050405020304" pitchFamily="18" charset="0"/>
                      </a:endParaRPr>
                    </a:p>
                  </a:txBody>
                  <a:tcPr marL="47591" marR="47591"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dirty="0">
                          <a:solidFill>
                            <a:schemeClr val="tx1"/>
                          </a:solidFill>
                          <a:effectLst/>
                        </a:rPr>
                        <a:t>22 Adet </a:t>
                      </a:r>
                      <a:r>
                        <a:rPr lang="tr-TR" sz="1200" dirty="0" err="1">
                          <a:solidFill>
                            <a:schemeClr val="tx1"/>
                          </a:solidFill>
                          <a:effectLst/>
                        </a:rPr>
                        <a:t>Veritabanına</a:t>
                      </a:r>
                      <a:r>
                        <a:rPr lang="tr-TR" sz="1200" dirty="0">
                          <a:solidFill>
                            <a:schemeClr val="tx1"/>
                          </a:solidFill>
                          <a:effectLst/>
                        </a:rPr>
                        <a:t> Abone Olmak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4028134357"/>
                  </a:ext>
                </a:extLst>
              </a:tr>
              <a:tr h="256370">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r>
                        <a:rPr lang="tr-TR" sz="1200" dirty="0">
                          <a:solidFill>
                            <a:schemeClr val="tx1"/>
                          </a:solidFill>
                          <a:effectLst/>
                        </a:rPr>
                        <a:t>22</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1200" dirty="0">
                          <a:solidFill>
                            <a:schemeClr val="tx1"/>
                          </a:solidFill>
                          <a:effectLst/>
                        </a:rPr>
                        <a:t>22</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2495706815"/>
                  </a:ext>
                </a:extLst>
              </a:tr>
            </a:tbl>
          </a:graphicData>
        </a:graphic>
      </p:graphicFrame>
      <p:sp>
        <p:nvSpPr>
          <p:cNvPr id="5" name="Metin kutusu 4">
            <a:extLst>
              <a:ext uri="{FF2B5EF4-FFF2-40B4-BE49-F238E27FC236}">
                <a16:creationId xmlns:a16="http://schemas.microsoft.com/office/drawing/2014/main" id="{978A94D4-80BF-6F5D-F38B-3F5A98C955D3}"/>
              </a:ext>
            </a:extLst>
          </p:cNvPr>
          <p:cNvSpPr txBox="1"/>
          <p:nvPr/>
        </p:nvSpPr>
        <p:spPr>
          <a:xfrm>
            <a:off x="2466973" y="0"/>
            <a:ext cx="7686675"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17432480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BD6893B5-FCFA-9AEA-7240-ACB10CA4D820}"/>
              </a:ext>
            </a:extLst>
          </p:cNvPr>
          <p:cNvGraphicFramePr>
            <a:graphicFrameLocks noGrp="1"/>
          </p:cNvGraphicFramePr>
          <p:nvPr>
            <p:extLst>
              <p:ext uri="{D42A27DB-BD31-4B8C-83A1-F6EECF244321}">
                <p14:modId xmlns:p14="http://schemas.microsoft.com/office/powerpoint/2010/main" val="1053547682"/>
              </p:ext>
            </p:extLst>
          </p:nvPr>
        </p:nvGraphicFramePr>
        <p:xfrm>
          <a:off x="390525" y="504824"/>
          <a:ext cx="11801476" cy="6048375"/>
        </p:xfrm>
        <a:graphic>
          <a:graphicData uri="http://schemas.openxmlformats.org/drawingml/2006/table">
            <a:tbl>
              <a:tblPr firstRow="1" firstCol="1" lastRow="1" lastCol="1" bandRow="1" bandCol="1">
                <a:tableStyleId>{5C22544A-7EE6-4342-B048-85BDC9FD1C3A}</a:tableStyleId>
              </a:tblPr>
              <a:tblGrid>
                <a:gridCol w="4947751">
                  <a:extLst>
                    <a:ext uri="{9D8B030D-6E8A-4147-A177-3AD203B41FA5}">
                      <a16:colId xmlns:a16="http://schemas.microsoft.com/office/drawing/2014/main" val="1303067791"/>
                    </a:ext>
                  </a:extLst>
                </a:gridCol>
                <a:gridCol w="2789449">
                  <a:extLst>
                    <a:ext uri="{9D8B030D-6E8A-4147-A177-3AD203B41FA5}">
                      <a16:colId xmlns:a16="http://schemas.microsoft.com/office/drawing/2014/main" val="1103950573"/>
                    </a:ext>
                  </a:extLst>
                </a:gridCol>
                <a:gridCol w="2032138">
                  <a:extLst>
                    <a:ext uri="{9D8B030D-6E8A-4147-A177-3AD203B41FA5}">
                      <a16:colId xmlns:a16="http://schemas.microsoft.com/office/drawing/2014/main" val="511739866"/>
                    </a:ext>
                  </a:extLst>
                </a:gridCol>
                <a:gridCol w="2032138">
                  <a:extLst>
                    <a:ext uri="{9D8B030D-6E8A-4147-A177-3AD203B41FA5}">
                      <a16:colId xmlns:a16="http://schemas.microsoft.com/office/drawing/2014/main" val="1546468264"/>
                    </a:ext>
                  </a:extLst>
                </a:gridCol>
              </a:tblGrid>
              <a:tr h="698323">
                <a:tc gridSpan="4">
                  <a:txBody>
                    <a:bodyPr/>
                    <a:lstStyle/>
                    <a:p>
                      <a:pPr algn="ctr">
                        <a:spcAft>
                          <a:spcPts val="0"/>
                        </a:spcAft>
                      </a:pPr>
                      <a:r>
                        <a:rPr lang="tr-TR" sz="1800" dirty="0">
                          <a:solidFill>
                            <a:schemeClr val="tx1"/>
                          </a:solidFill>
                          <a:effectLst/>
                        </a:rPr>
                        <a:t>2021 YILI KÜTÜPHANE VE DOKÜMANTASYON DAİRE BAŞKANLIĞI KALİTE HEDEFLERİ</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89698531"/>
                  </a:ext>
                </a:extLst>
              </a:tr>
              <a:tr h="1065373">
                <a:tc>
                  <a:txBody>
                    <a:bodyPr/>
                    <a:lstStyle/>
                    <a:p>
                      <a:pPr algn="ctr">
                        <a:spcAft>
                          <a:spcPts val="0"/>
                        </a:spcAft>
                      </a:pPr>
                      <a:r>
                        <a:rPr lang="tr-TR" sz="1200" dirty="0">
                          <a:solidFill>
                            <a:schemeClr val="tx1"/>
                          </a:solidFill>
                          <a:effectLst/>
                        </a:rPr>
                        <a:t>HEDEF NO</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Aft>
                          <a:spcPts val="0"/>
                        </a:spcAft>
                      </a:pPr>
                      <a:r>
                        <a:rPr lang="tr-TR" sz="1200">
                          <a:solidFill>
                            <a:schemeClr val="tx1"/>
                          </a:solidFill>
                          <a:effectLst/>
                        </a:rPr>
                        <a:t> </a:t>
                      </a:r>
                    </a:p>
                    <a:p>
                      <a:pPr algn="ctr">
                        <a:spcAft>
                          <a:spcPts val="0"/>
                        </a:spcAft>
                      </a:pPr>
                      <a:r>
                        <a:rPr lang="tr-TR" sz="1200">
                          <a:solidFill>
                            <a:schemeClr val="tx1"/>
                          </a:solidFill>
                          <a:effectLst/>
                        </a:rPr>
                        <a:t>HEDEF ADI</a:t>
                      </a:r>
                      <a:endParaRPr lang="tr-TR" sz="120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500"/>
                        </a:spcBef>
                        <a:spcAft>
                          <a:spcPts val="0"/>
                        </a:spcAft>
                      </a:pPr>
                      <a:r>
                        <a:rPr lang="tr-TR" sz="1200">
                          <a:solidFill>
                            <a:schemeClr val="tx1"/>
                          </a:solidFill>
                          <a:effectLst/>
                        </a:rPr>
                        <a:t>2021 Yılı (Ocak - Haziran) (İlk 6 Aylık Ölçüm Sonuçları)</a:t>
                      </a:r>
                      <a:endParaRPr lang="tr-TR" sz="120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spcAft>
                          <a:spcPts val="0"/>
                        </a:spcAft>
                      </a:pPr>
                      <a:r>
                        <a:rPr lang="tr-TR" sz="1200">
                          <a:solidFill>
                            <a:schemeClr val="tx1"/>
                          </a:solidFill>
                          <a:effectLst/>
                        </a:rPr>
                        <a:t> </a:t>
                      </a:r>
                    </a:p>
                    <a:p>
                      <a:pPr algn="ctr">
                        <a:spcBef>
                          <a:spcPts val="600"/>
                        </a:spcBef>
                        <a:spcAft>
                          <a:spcPts val="600"/>
                        </a:spcAft>
                      </a:pPr>
                      <a:r>
                        <a:rPr lang="tr-TR" sz="1200">
                          <a:solidFill>
                            <a:schemeClr val="tx1"/>
                          </a:solidFill>
                          <a:effectLst/>
                        </a:rPr>
                        <a:t>2021 Yılı Sonu (Temmuz-Aralık) (Son 6 Aylık Ölçüm Sonuçları)</a:t>
                      </a:r>
                      <a:endParaRPr lang="tr-TR" sz="120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3876100143"/>
                  </a:ext>
                </a:extLst>
              </a:tr>
              <a:tr h="253755">
                <a:tc rowSpan="2">
                  <a:txBody>
                    <a:bodyPr/>
                    <a:lstStyle/>
                    <a:p>
                      <a:pPr algn="ctr">
                        <a:spcAft>
                          <a:spcPts val="0"/>
                        </a:spcAft>
                      </a:pPr>
                      <a:r>
                        <a:rPr lang="tr-TR" sz="1200" dirty="0">
                          <a:solidFill>
                            <a:schemeClr val="tx1"/>
                          </a:solidFill>
                          <a:effectLst/>
                        </a:rPr>
                        <a:t>01</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Aft>
                          <a:spcPts val="0"/>
                        </a:spcAft>
                      </a:pPr>
                      <a:r>
                        <a:rPr lang="tr-TR" sz="1200" dirty="0">
                          <a:solidFill>
                            <a:schemeClr val="tx1"/>
                          </a:solidFill>
                          <a:effectLst/>
                        </a:rPr>
                        <a:t>Okuyucu Memnuniyet Oranını Artırmak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Aft>
                          <a:spcPts val="0"/>
                        </a:spcAft>
                      </a:pPr>
                      <a:r>
                        <a:rPr lang="tr-TR" sz="1200">
                          <a:solidFill>
                            <a:schemeClr val="tx1"/>
                          </a:solidFill>
                          <a:effectLst/>
                        </a:rPr>
                        <a:t>%68’e çıkarmak</a:t>
                      </a:r>
                      <a:endParaRPr lang="tr-TR" sz="120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4178289271"/>
                  </a:ext>
                </a:extLst>
              </a:tr>
              <a:tr h="253093">
                <a:tc vMerge="1">
                  <a:txBody>
                    <a:bodyPr/>
                    <a:lstStyle/>
                    <a:p>
                      <a:endParaRPr lang="tr-TR"/>
                    </a:p>
                  </a:txBody>
                  <a:tcPr/>
                </a:tc>
                <a:tc vMerge="1">
                  <a:txBody>
                    <a:bodyPr/>
                    <a:lstStyle/>
                    <a:p>
                      <a:endParaRPr lang="tr-TR"/>
                    </a:p>
                  </a:txBody>
                  <a:tcPr/>
                </a:tc>
                <a:tc>
                  <a:txBody>
                    <a:bodyPr/>
                    <a:lstStyle/>
                    <a:p>
                      <a:pPr>
                        <a:spcAft>
                          <a:spcPts val="0"/>
                        </a:spcAft>
                      </a:pPr>
                      <a:r>
                        <a:rPr lang="tr-TR" sz="1200">
                          <a:solidFill>
                            <a:schemeClr val="tx1"/>
                          </a:solidFill>
                          <a:effectLst/>
                        </a:rPr>
                        <a:t> </a:t>
                      </a:r>
                      <a:endParaRPr lang="tr-TR" sz="120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Aft>
                          <a:spcPts val="0"/>
                        </a:spcAft>
                      </a:pPr>
                      <a:r>
                        <a:rPr lang="tr-TR" sz="1200">
                          <a:solidFill>
                            <a:schemeClr val="tx1"/>
                          </a:solidFill>
                          <a:effectLst/>
                        </a:rPr>
                        <a:t>%73.45</a:t>
                      </a:r>
                      <a:endParaRPr lang="tr-TR" sz="120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3974715477"/>
                  </a:ext>
                </a:extLst>
              </a:tr>
              <a:tr h="333261">
                <a:tc rowSpan="2">
                  <a:txBody>
                    <a:bodyPr/>
                    <a:lstStyle/>
                    <a:p>
                      <a:pPr algn="ctr">
                        <a:spcAft>
                          <a:spcPts val="0"/>
                        </a:spcAft>
                      </a:pPr>
                      <a:r>
                        <a:rPr lang="tr-TR" sz="1200" dirty="0">
                          <a:solidFill>
                            <a:schemeClr val="tx1"/>
                          </a:solidFill>
                          <a:effectLst/>
                        </a:rPr>
                        <a:t>02</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dirty="0">
                          <a:solidFill>
                            <a:schemeClr val="tx1"/>
                          </a:solidFill>
                          <a:effectLst/>
                        </a:rPr>
                        <a:t>Okuyucu Sayısını Arttırmak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dirty="0">
                          <a:solidFill>
                            <a:schemeClr val="tx1"/>
                          </a:solidFill>
                          <a:effectLst/>
                        </a:rPr>
                        <a:t>6804 Okuyucuya Ulaşmak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3381685546"/>
                  </a:ext>
                </a:extLst>
              </a:tr>
              <a:tr h="779152">
                <a:tc vMerge="1">
                  <a:txBody>
                    <a:bodyPr/>
                    <a:lstStyle/>
                    <a:p>
                      <a:endParaRPr lang="tr-TR"/>
                    </a:p>
                  </a:txBody>
                  <a:tcPr/>
                </a:tc>
                <a:tc vMerge="1">
                  <a:txBody>
                    <a:bodyPr/>
                    <a:lstStyle/>
                    <a:p>
                      <a:endParaRPr lang="tr-TR"/>
                    </a:p>
                  </a:txBody>
                  <a:tcPr/>
                </a:tc>
                <a:tc>
                  <a:txBody>
                    <a:bodyPr/>
                    <a:lstStyle/>
                    <a:p>
                      <a:pPr>
                        <a:spcBef>
                          <a:spcPts val="600"/>
                        </a:spcBef>
                        <a:spcAft>
                          <a:spcPts val="600"/>
                        </a:spcAft>
                      </a:pPr>
                      <a:r>
                        <a:rPr lang="tr-TR" sz="1200">
                          <a:solidFill>
                            <a:schemeClr val="tx1"/>
                          </a:solidFill>
                          <a:effectLst/>
                        </a:rPr>
                        <a:t>691 Yüz yüze eğitim yapılmadığından istenilen hedefe ulaşılamamıştır.</a:t>
                      </a:r>
                      <a:endParaRPr lang="tr-TR" sz="120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1200">
                          <a:solidFill>
                            <a:schemeClr val="tx1"/>
                          </a:solidFill>
                          <a:effectLst/>
                        </a:rPr>
                        <a:t>5102 Yüz yüze eğitim 13 Eylül tarihinde başladığından istenilen hedefe ulaşılamamıştır.</a:t>
                      </a:r>
                      <a:endParaRPr lang="tr-TR" sz="120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4103136404"/>
                  </a:ext>
                </a:extLst>
              </a:tr>
              <a:tr h="333261">
                <a:tc rowSpan="2">
                  <a:txBody>
                    <a:bodyPr/>
                    <a:lstStyle/>
                    <a:p>
                      <a:pPr algn="ctr">
                        <a:spcAft>
                          <a:spcPts val="0"/>
                        </a:spcAft>
                      </a:pPr>
                      <a:r>
                        <a:rPr lang="tr-TR" sz="1200">
                          <a:solidFill>
                            <a:schemeClr val="tx1"/>
                          </a:solidFill>
                          <a:effectLst/>
                        </a:rPr>
                        <a:t>03</a:t>
                      </a:r>
                      <a:endParaRPr lang="tr-TR" sz="120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dirty="0">
                          <a:solidFill>
                            <a:schemeClr val="tx1"/>
                          </a:solidFill>
                          <a:effectLst/>
                        </a:rPr>
                        <a:t>Ödünç Yayın Sayısını Arttırmak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a:solidFill>
                            <a:schemeClr val="tx1"/>
                          </a:solidFill>
                          <a:effectLst/>
                        </a:rPr>
                        <a:t>33740’a Çıkarmak</a:t>
                      </a:r>
                      <a:endParaRPr lang="tr-TR" sz="120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1292513025"/>
                  </a:ext>
                </a:extLst>
              </a:tr>
              <a:tr h="779152">
                <a:tc vMerge="1">
                  <a:txBody>
                    <a:bodyPr/>
                    <a:lstStyle/>
                    <a:p>
                      <a:endParaRPr lang="tr-TR"/>
                    </a:p>
                  </a:txBody>
                  <a:tcPr/>
                </a:tc>
                <a:tc vMerge="1">
                  <a:txBody>
                    <a:bodyPr/>
                    <a:lstStyle/>
                    <a:p>
                      <a:endParaRPr lang="tr-TR"/>
                    </a:p>
                  </a:txBody>
                  <a:tcPr/>
                </a:tc>
                <a:tc>
                  <a:txBody>
                    <a:bodyPr/>
                    <a:lstStyle/>
                    <a:p>
                      <a:pPr>
                        <a:spcBef>
                          <a:spcPts val="600"/>
                        </a:spcBef>
                        <a:spcAft>
                          <a:spcPts val="600"/>
                        </a:spcAft>
                      </a:pPr>
                      <a:r>
                        <a:rPr lang="tr-TR" sz="1200" dirty="0">
                          <a:solidFill>
                            <a:schemeClr val="tx1"/>
                          </a:solidFill>
                          <a:effectLst/>
                        </a:rPr>
                        <a:t>1153 Yüz yüze eğitim yapılmadığından istenilen hedefe ulaşılamamıştır.</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1200">
                          <a:solidFill>
                            <a:schemeClr val="tx1"/>
                          </a:solidFill>
                          <a:effectLst/>
                        </a:rPr>
                        <a:t>8053 Yüz yüze eğitim 13 Eylül tarihinde başladığından istenilen hedefe ulaşılamamıştır.</a:t>
                      </a:r>
                      <a:endParaRPr lang="tr-TR" sz="120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380681571"/>
                  </a:ext>
                </a:extLst>
              </a:tr>
              <a:tr h="263693">
                <a:tc rowSpan="2">
                  <a:txBody>
                    <a:bodyPr/>
                    <a:lstStyle/>
                    <a:p>
                      <a:pPr algn="ctr">
                        <a:spcAft>
                          <a:spcPts val="0"/>
                        </a:spcAft>
                      </a:pPr>
                      <a:r>
                        <a:rPr lang="tr-TR" sz="1200">
                          <a:solidFill>
                            <a:schemeClr val="tx1"/>
                          </a:solidFill>
                          <a:effectLst/>
                        </a:rPr>
                        <a:t>04</a:t>
                      </a:r>
                      <a:endParaRPr lang="tr-TR" sz="120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a:solidFill>
                            <a:schemeClr val="tx1"/>
                          </a:solidFill>
                          <a:effectLst/>
                        </a:rPr>
                        <a:t>Basılı Yayınların Sayısını Arttırmak (Birim Kütüphaneleri Dahil Toplam)</a:t>
                      </a:r>
                      <a:endParaRPr lang="tr-TR" sz="120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dirty="0">
                          <a:solidFill>
                            <a:schemeClr val="tx1"/>
                          </a:solidFill>
                          <a:effectLst/>
                        </a:rPr>
                        <a:t>118000’e Çıkarmak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1378567948"/>
                  </a:ext>
                </a:extLst>
              </a:tr>
              <a:tr h="763252">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r>
                        <a:rPr lang="tr-TR" sz="1200" dirty="0">
                          <a:solidFill>
                            <a:schemeClr val="tx1"/>
                          </a:solidFill>
                          <a:effectLst/>
                        </a:rPr>
                        <a:t>116.723</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1200" dirty="0">
                          <a:solidFill>
                            <a:schemeClr val="tx1"/>
                          </a:solidFill>
                          <a:effectLst/>
                        </a:rPr>
                        <a:t>116847 Bütçe yetersizliğinden istenilen hedefe ulaşılamamıştır.</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3391164458"/>
                  </a:ext>
                </a:extLst>
              </a:tr>
              <a:tr h="263030">
                <a:tc rowSpan="2">
                  <a:txBody>
                    <a:bodyPr/>
                    <a:lstStyle/>
                    <a:p>
                      <a:pPr algn="ctr">
                        <a:spcAft>
                          <a:spcPts val="0"/>
                        </a:spcAft>
                      </a:pPr>
                      <a:r>
                        <a:rPr lang="tr-TR" sz="1200">
                          <a:solidFill>
                            <a:schemeClr val="tx1"/>
                          </a:solidFill>
                          <a:effectLst/>
                        </a:rPr>
                        <a:t>05</a:t>
                      </a:r>
                      <a:endParaRPr lang="tr-TR" sz="1200">
                        <a:solidFill>
                          <a:schemeClr val="tx1"/>
                        </a:solidFill>
                        <a:effectLst/>
                        <a:latin typeface="Times New Roman" panose="02020603050405020304" pitchFamily="18" charset="0"/>
                        <a:ea typeface="Times New Roman" panose="02020603050405020304" pitchFamily="18" charset="0"/>
                      </a:endParaRPr>
                    </a:p>
                  </a:txBody>
                  <a:tcPr marL="47591" marR="47591"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a:solidFill>
                            <a:schemeClr val="tx1"/>
                          </a:solidFill>
                          <a:effectLst/>
                        </a:rPr>
                        <a:t>Elektronik yayınların Sayısını Artırmak</a:t>
                      </a:r>
                      <a:endParaRPr lang="tr-TR" sz="1200">
                        <a:solidFill>
                          <a:schemeClr val="tx1"/>
                        </a:solidFill>
                        <a:effectLst/>
                        <a:latin typeface="Times New Roman" panose="02020603050405020304" pitchFamily="18" charset="0"/>
                        <a:ea typeface="Times New Roman" panose="02020603050405020304" pitchFamily="18" charset="0"/>
                      </a:endParaRPr>
                    </a:p>
                  </a:txBody>
                  <a:tcPr marL="47591" marR="47591"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dirty="0">
                          <a:solidFill>
                            <a:schemeClr val="tx1"/>
                          </a:solidFill>
                          <a:effectLst/>
                        </a:rPr>
                        <a:t>22 Adet </a:t>
                      </a:r>
                      <a:r>
                        <a:rPr lang="tr-TR" sz="1200" dirty="0" err="1">
                          <a:solidFill>
                            <a:schemeClr val="tx1"/>
                          </a:solidFill>
                          <a:effectLst/>
                        </a:rPr>
                        <a:t>Veritabanına</a:t>
                      </a:r>
                      <a:r>
                        <a:rPr lang="tr-TR" sz="1200" dirty="0">
                          <a:solidFill>
                            <a:schemeClr val="tx1"/>
                          </a:solidFill>
                          <a:effectLst/>
                        </a:rPr>
                        <a:t> Abone Olmak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4028134357"/>
                  </a:ext>
                </a:extLst>
              </a:tr>
              <a:tr h="263030">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r>
                        <a:rPr lang="tr-TR" sz="1200" dirty="0">
                          <a:solidFill>
                            <a:schemeClr val="tx1"/>
                          </a:solidFill>
                          <a:effectLst/>
                        </a:rPr>
                        <a:t>22</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1200" dirty="0">
                          <a:solidFill>
                            <a:schemeClr val="tx1"/>
                          </a:solidFill>
                          <a:effectLst/>
                        </a:rPr>
                        <a:t>22</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47591" marR="47591"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2495706815"/>
                  </a:ext>
                </a:extLst>
              </a:tr>
            </a:tbl>
          </a:graphicData>
        </a:graphic>
      </p:graphicFrame>
      <p:sp>
        <p:nvSpPr>
          <p:cNvPr id="5" name="Metin kutusu 4">
            <a:extLst>
              <a:ext uri="{FF2B5EF4-FFF2-40B4-BE49-F238E27FC236}">
                <a16:creationId xmlns:a16="http://schemas.microsoft.com/office/drawing/2014/main" id="{AFC5EFAF-6A5A-6C5A-2652-062794427D7B}"/>
              </a:ext>
            </a:extLst>
          </p:cNvPr>
          <p:cNvSpPr txBox="1"/>
          <p:nvPr/>
        </p:nvSpPr>
        <p:spPr>
          <a:xfrm>
            <a:off x="390525" y="0"/>
            <a:ext cx="11801475"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29296289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o 4"/>
          <p:cNvGraphicFramePr>
            <a:graphicFrameLocks noGrp="1"/>
          </p:cNvGraphicFramePr>
          <p:nvPr>
            <p:extLst>
              <p:ext uri="{D42A27DB-BD31-4B8C-83A1-F6EECF244321}">
                <p14:modId xmlns:p14="http://schemas.microsoft.com/office/powerpoint/2010/main" val="944179685"/>
              </p:ext>
            </p:extLst>
          </p:nvPr>
        </p:nvGraphicFramePr>
        <p:xfrm>
          <a:off x="411059" y="457200"/>
          <a:ext cx="11780942" cy="6143625"/>
        </p:xfrm>
        <a:graphic>
          <a:graphicData uri="http://schemas.openxmlformats.org/drawingml/2006/table">
            <a:tbl>
              <a:tblPr firstRow="1" firstCol="1" lastRow="1" lastCol="1" bandRow="1" bandCol="1">
                <a:tableStyleId>{5C22544A-7EE6-4342-B048-85BDC9FD1C3A}</a:tableStyleId>
              </a:tblPr>
              <a:tblGrid>
                <a:gridCol w="2551129">
                  <a:extLst>
                    <a:ext uri="{9D8B030D-6E8A-4147-A177-3AD203B41FA5}">
                      <a16:colId xmlns:a16="http://schemas.microsoft.com/office/drawing/2014/main" val="1762073019"/>
                    </a:ext>
                  </a:extLst>
                </a:gridCol>
                <a:gridCol w="3756515">
                  <a:extLst>
                    <a:ext uri="{9D8B030D-6E8A-4147-A177-3AD203B41FA5}">
                      <a16:colId xmlns:a16="http://schemas.microsoft.com/office/drawing/2014/main" val="2673734989"/>
                    </a:ext>
                  </a:extLst>
                </a:gridCol>
                <a:gridCol w="2736649">
                  <a:extLst>
                    <a:ext uri="{9D8B030D-6E8A-4147-A177-3AD203B41FA5}">
                      <a16:colId xmlns:a16="http://schemas.microsoft.com/office/drawing/2014/main" val="3684904859"/>
                    </a:ext>
                  </a:extLst>
                </a:gridCol>
                <a:gridCol w="2736649">
                  <a:extLst>
                    <a:ext uri="{9D8B030D-6E8A-4147-A177-3AD203B41FA5}">
                      <a16:colId xmlns:a16="http://schemas.microsoft.com/office/drawing/2014/main" val="1273545800"/>
                    </a:ext>
                  </a:extLst>
                </a:gridCol>
              </a:tblGrid>
              <a:tr h="1003042">
                <a:tc gridSpan="4">
                  <a:txBody>
                    <a:bodyPr/>
                    <a:lstStyle/>
                    <a:p>
                      <a:pPr algn="ctr">
                        <a:spcAft>
                          <a:spcPts val="0"/>
                        </a:spcAft>
                      </a:pPr>
                      <a:r>
                        <a:rPr lang="tr-TR" sz="1800" dirty="0">
                          <a:solidFill>
                            <a:schemeClr val="tx1"/>
                          </a:solidFill>
                          <a:effectLst/>
                        </a:rPr>
                        <a:t>2022 YILI KÜTÜPHANE VE DOKÜMANTASYON DAİRE BAŞKANLIĞI KALİTE HEDEFLERİ</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734898949"/>
                  </a:ext>
                </a:extLst>
              </a:tr>
              <a:tr h="1429333">
                <a:tc>
                  <a:txBody>
                    <a:bodyPr/>
                    <a:lstStyle/>
                    <a:p>
                      <a:pPr algn="ctr">
                        <a:spcAft>
                          <a:spcPts val="0"/>
                        </a:spcAft>
                      </a:pPr>
                      <a:r>
                        <a:rPr lang="tr-TR" sz="1200" dirty="0">
                          <a:solidFill>
                            <a:schemeClr val="tx1"/>
                          </a:solidFill>
                          <a:effectLst/>
                        </a:rPr>
                        <a:t>HEDEF NO</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Aft>
                          <a:spcPts val="0"/>
                        </a:spcAft>
                      </a:pPr>
                      <a:r>
                        <a:rPr lang="tr-TR" sz="1200" dirty="0">
                          <a:solidFill>
                            <a:schemeClr val="tx1"/>
                          </a:solidFill>
                          <a:effectLst/>
                        </a:rPr>
                        <a:t> </a:t>
                      </a:r>
                    </a:p>
                    <a:p>
                      <a:pPr algn="ctr">
                        <a:spcAft>
                          <a:spcPts val="0"/>
                        </a:spcAft>
                      </a:pPr>
                      <a:r>
                        <a:rPr lang="tr-TR" sz="1200" dirty="0">
                          <a:solidFill>
                            <a:schemeClr val="tx1"/>
                          </a:solidFill>
                          <a:effectLst/>
                        </a:rPr>
                        <a:t>HEDEF ADI</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500"/>
                        </a:spcBef>
                        <a:spcAft>
                          <a:spcPts val="0"/>
                        </a:spcAft>
                      </a:pPr>
                      <a:r>
                        <a:rPr lang="tr-TR" sz="1200">
                          <a:solidFill>
                            <a:schemeClr val="tx1"/>
                          </a:solidFill>
                          <a:effectLst/>
                        </a:rPr>
                        <a:t>2022 Yılı (İlk 6 Aylık Ölçüm Sonuçları)</a:t>
                      </a:r>
                      <a:endParaRPr lang="tr-TR" sz="120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spcAft>
                          <a:spcPts val="0"/>
                        </a:spcAft>
                      </a:pPr>
                      <a:r>
                        <a:rPr lang="tr-TR" sz="1200">
                          <a:solidFill>
                            <a:schemeClr val="tx1"/>
                          </a:solidFill>
                          <a:effectLst/>
                        </a:rPr>
                        <a:t> </a:t>
                      </a:r>
                    </a:p>
                    <a:p>
                      <a:pPr algn="ctr">
                        <a:spcBef>
                          <a:spcPts val="600"/>
                        </a:spcBef>
                        <a:spcAft>
                          <a:spcPts val="600"/>
                        </a:spcAft>
                      </a:pPr>
                      <a:r>
                        <a:rPr lang="tr-TR" sz="1200">
                          <a:solidFill>
                            <a:schemeClr val="tx1"/>
                          </a:solidFill>
                          <a:effectLst/>
                        </a:rPr>
                        <a:t>2022 Yılı Sonu (Son 6 Aylık Ölçüm Sonuçları)</a:t>
                      </a:r>
                      <a:endParaRPr lang="tr-TR" sz="120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192313600"/>
                  </a:ext>
                </a:extLst>
              </a:tr>
              <a:tr h="275836">
                <a:tc rowSpan="2">
                  <a:txBody>
                    <a:bodyPr/>
                    <a:lstStyle/>
                    <a:p>
                      <a:pPr algn="ctr">
                        <a:spcAft>
                          <a:spcPts val="0"/>
                        </a:spcAft>
                      </a:pPr>
                      <a:r>
                        <a:rPr lang="tr-TR" sz="1200" dirty="0">
                          <a:solidFill>
                            <a:schemeClr val="tx1"/>
                          </a:solidFill>
                          <a:effectLst/>
                        </a:rPr>
                        <a:t>01</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Aft>
                          <a:spcPts val="0"/>
                        </a:spcAft>
                      </a:pPr>
                      <a:r>
                        <a:rPr lang="tr-TR" sz="1200" dirty="0">
                          <a:solidFill>
                            <a:schemeClr val="tx1"/>
                          </a:solidFill>
                          <a:effectLst/>
                        </a:rPr>
                        <a:t>Okuyucu Memnuniyet Oranını Artırmak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Aft>
                          <a:spcPts val="0"/>
                        </a:spcAft>
                      </a:pPr>
                      <a:r>
                        <a:rPr lang="tr-TR" sz="1200">
                          <a:solidFill>
                            <a:schemeClr val="tx1"/>
                          </a:solidFill>
                          <a:effectLst/>
                        </a:rPr>
                        <a:t>%74’e Çıkarmak</a:t>
                      </a:r>
                      <a:endParaRPr lang="tr-TR" sz="120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3124208886"/>
                  </a:ext>
                </a:extLst>
              </a:tr>
              <a:tr h="300913">
                <a:tc vMerge="1">
                  <a:txBody>
                    <a:bodyPr/>
                    <a:lstStyle/>
                    <a:p>
                      <a:endParaRPr lang="tr-TR"/>
                    </a:p>
                  </a:txBody>
                  <a:tcPr/>
                </a:tc>
                <a:tc vMerge="1">
                  <a:txBody>
                    <a:bodyPr/>
                    <a:lstStyle/>
                    <a:p>
                      <a:endParaRPr lang="tr-TR"/>
                    </a:p>
                  </a:txBody>
                  <a:tcPr/>
                </a:tc>
                <a:tc>
                  <a:txBody>
                    <a:bodyPr/>
                    <a:lstStyle/>
                    <a:p>
                      <a:pPr algn="ctr">
                        <a:spcAft>
                          <a:spcPts val="0"/>
                        </a:spcAft>
                      </a:pPr>
                      <a:r>
                        <a:rPr lang="tr-TR" sz="1200">
                          <a:solidFill>
                            <a:schemeClr val="tx1"/>
                          </a:solidFill>
                          <a:effectLst/>
                        </a:rPr>
                        <a:t>%79.4</a:t>
                      </a:r>
                      <a:endParaRPr lang="tr-TR" sz="120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spcAft>
                          <a:spcPts val="0"/>
                        </a:spcAft>
                      </a:pPr>
                      <a:r>
                        <a:rPr lang="tr-TR" sz="1200" dirty="0">
                          <a:solidFill>
                            <a:schemeClr val="tx1"/>
                          </a:solidFill>
                          <a:effectLst/>
                        </a:rPr>
                        <a:t>%79.4</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215736126"/>
                  </a:ext>
                </a:extLst>
              </a:tr>
              <a:tr h="275836">
                <a:tc rowSpan="2">
                  <a:txBody>
                    <a:bodyPr/>
                    <a:lstStyle/>
                    <a:p>
                      <a:pPr algn="ctr">
                        <a:spcAft>
                          <a:spcPts val="0"/>
                        </a:spcAft>
                      </a:pPr>
                      <a:r>
                        <a:rPr lang="tr-TR" sz="1200">
                          <a:solidFill>
                            <a:schemeClr val="tx1"/>
                          </a:solidFill>
                          <a:effectLst/>
                        </a:rPr>
                        <a:t>02</a:t>
                      </a:r>
                      <a:endParaRPr lang="tr-TR" sz="120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dirty="0">
                          <a:solidFill>
                            <a:schemeClr val="tx1"/>
                          </a:solidFill>
                          <a:effectLst/>
                        </a:rPr>
                        <a:t>Okuyucu Sayısını Arttırmak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dirty="0">
                          <a:solidFill>
                            <a:schemeClr val="tx1"/>
                          </a:solidFill>
                          <a:effectLst/>
                        </a:rPr>
                        <a:t>6850 Okuyucuya Ulaşmak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3753034928"/>
                  </a:ext>
                </a:extLst>
              </a:tr>
              <a:tr h="601824">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r>
                        <a:rPr lang="tr-TR" sz="1200" dirty="0">
                          <a:solidFill>
                            <a:schemeClr val="tx1"/>
                          </a:solidFill>
                          <a:effectLst/>
                        </a:rPr>
                        <a:t>4341</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1200" dirty="0">
                          <a:solidFill>
                            <a:schemeClr val="tx1"/>
                          </a:solidFill>
                          <a:effectLst/>
                        </a:rPr>
                        <a:t>4788 (Toplam 9129)</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1590362736"/>
                  </a:ext>
                </a:extLst>
              </a:tr>
              <a:tr h="275836">
                <a:tc rowSpan="2">
                  <a:txBody>
                    <a:bodyPr/>
                    <a:lstStyle/>
                    <a:p>
                      <a:pPr algn="ctr">
                        <a:spcAft>
                          <a:spcPts val="0"/>
                        </a:spcAft>
                      </a:pPr>
                      <a:r>
                        <a:rPr lang="tr-TR" sz="1200">
                          <a:solidFill>
                            <a:schemeClr val="tx1"/>
                          </a:solidFill>
                          <a:effectLst/>
                        </a:rPr>
                        <a:t>03</a:t>
                      </a:r>
                      <a:endParaRPr lang="tr-TR" sz="120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a:solidFill>
                            <a:schemeClr val="tx1"/>
                          </a:solidFill>
                          <a:effectLst/>
                        </a:rPr>
                        <a:t>Ödünç Yayın Sayısını Arttırmak</a:t>
                      </a:r>
                      <a:endParaRPr lang="tr-TR" sz="120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dirty="0">
                          <a:solidFill>
                            <a:schemeClr val="tx1"/>
                          </a:solidFill>
                          <a:effectLst/>
                        </a:rPr>
                        <a:t>34.000’e Çıkarmak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2955965834"/>
                  </a:ext>
                </a:extLst>
              </a:tr>
              <a:tr h="601824">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r>
                        <a:rPr lang="tr-TR" sz="1200" dirty="0">
                          <a:solidFill>
                            <a:schemeClr val="tx1"/>
                          </a:solidFill>
                          <a:effectLst/>
                        </a:rPr>
                        <a:t>6739</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1200">
                          <a:solidFill>
                            <a:schemeClr val="tx1"/>
                          </a:solidFill>
                          <a:effectLst/>
                        </a:rPr>
                        <a:t>7868 (Toplam 14.607)</a:t>
                      </a:r>
                      <a:endParaRPr lang="tr-TR" sz="120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3034340543"/>
                  </a:ext>
                </a:extLst>
              </a:tr>
              <a:tr h="275836">
                <a:tc rowSpan="2">
                  <a:txBody>
                    <a:bodyPr/>
                    <a:lstStyle/>
                    <a:p>
                      <a:pPr algn="ctr">
                        <a:spcAft>
                          <a:spcPts val="0"/>
                        </a:spcAft>
                      </a:pPr>
                      <a:r>
                        <a:rPr lang="tr-TR" sz="1200">
                          <a:solidFill>
                            <a:schemeClr val="tx1"/>
                          </a:solidFill>
                          <a:effectLst/>
                        </a:rPr>
                        <a:t>04</a:t>
                      </a:r>
                      <a:endParaRPr lang="tr-TR" sz="120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a:solidFill>
                            <a:schemeClr val="tx1"/>
                          </a:solidFill>
                          <a:effectLst/>
                        </a:rPr>
                        <a:t>Basılı Yayınların Sayısını Arttırmak (Birim Kütüphaneleri Dahil Toplam)</a:t>
                      </a:r>
                      <a:endParaRPr lang="tr-TR" sz="120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dirty="0">
                          <a:solidFill>
                            <a:schemeClr val="tx1"/>
                          </a:solidFill>
                          <a:effectLst/>
                        </a:rPr>
                        <a:t>118.000’e Çıkarmak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1407" marR="61407"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74368812"/>
                  </a:ext>
                </a:extLst>
              </a:tr>
              <a:tr h="551673">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r>
                        <a:rPr lang="tr-TR" sz="1200">
                          <a:solidFill>
                            <a:schemeClr val="tx1"/>
                          </a:solidFill>
                          <a:effectLst/>
                        </a:rPr>
                        <a:t>117.675</a:t>
                      </a:r>
                      <a:endParaRPr lang="tr-TR" sz="1200">
                        <a:solidFill>
                          <a:schemeClr val="tx1"/>
                        </a:solidFill>
                        <a:effectLst/>
                        <a:latin typeface="Times New Roman" panose="02020603050405020304" pitchFamily="18" charset="0"/>
                        <a:ea typeface="Times New Roman" panose="02020603050405020304" pitchFamily="18" charset="0"/>
                      </a:endParaRPr>
                    </a:p>
                  </a:txBody>
                  <a:tcPr marL="61407" marR="61407"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1200" dirty="0">
                          <a:solidFill>
                            <a:schemeClr val="tx1"/>
                          </a:solidFill>
                          <a:effectLst/>
                        </a:rPr>
                        <a:t>118.088</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1407" marR="61407"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2681647840"/>
                  </a:ext>
                </a:extLst>
              </a:tr>
              <a:tr h="275836">
                <a:tc rowSpan="2">
                  <a:txBody>
                    <a:bodyPr/>
                    <a:lstStyle/>
                    <a:p>
                      <a:pPr algn="ctr">
                        <a:spcAft>
                          <a:spcPts val="0"/>
                        </a:spcAft>
                      </a:pPr>
                      <a:r>
                        <a:rPr lang="tr-TR" sz="1200">
                          <a:solidFill>
                            <a:schemeClr val="tx1"/>
                          </a:solidFill>
                          <a:effectLst/>
                        </a:rPr>
                        <a:t>05</a:t>
                      </a:r>
                      <a:endParaRPr lang="tr-TR" sz="1200">
                        <a:solidFill>
                          <a:schemeClr val="tx1"/>
                        </a:solidFill>
                        <a:effectLst/>
                        <a:latin typeface="Times New Roman" panose="02020603050405020304" pitchFamily="18" charset="0"/>
                        <a:ea typeface="Times New Roman" panose="02020603050405020304" pitchFamily="18" charset="0"/>
                      </a:endParaRPr>
                    </a:p>
                  </a:txBody>
                  <a:tcPr marL="61407" marR="61407"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dirty="0">
                          <a:solidFill>
                            <a:schemeClr val="tx1"/>
                          </a:solidFill>
                          <a:effectLst/>
                        </a:rPr>
                        <a:t>Elektronik yayınların Sayısını Artırmak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1407" marR="61407"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dirty="0">
                          <a:solidFill>
                            <a:schemeClr val="tx1"/>
                          </a:solidFill>
                          <a:effectLst/>
                        </a:rPr>
                        <a:t>22 Adet </a:t>
                      </a:r>
                      <a:r>
                        <a:rPr lang="tr-TR" sz="1200" dirty="0" err="1">
                          <a:solidFill>
                            <a:schemeClr val="tx1"/>
                          </a:solidFill>
                          <a:effectLst/>
                        </a:rPr>
                        <a:t>Veritabanına</a:t>
                      </a:r>
                      <a:r>
                        <a:rPr lang="tr-TR" sz="1200" dirty="0">
                          <a:solidFill>
                            <a:schemeClr val="tx1"/>
                          </a:solidFill>
                          <a:effectLst/>
                        </a:rPr>
                        <a:t> Abone Olmak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1407" marR="61407"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175178508"/>
                  </a:ext>
                </a:extLst>
              </a:tr>
              <a:tr h="275836">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r>
                        <a:rPr lang="tr-TR" sz="1200">
                          <a:solidFill>
                            <a:schemeClr val="tx1"/>
                          </a:solidFill>
                          <a:effectLst/>
                        </a:rPr>
                        <a:t>22</a:t>
                      </a:r>
                      <a:endParaRPr lang="tr-TR" sz="1200">
                        <a:solidFill>
                          <a:schemeClr val="tx1"/>
                        </a:solidFill>
                        <a:effectLst/>
                        <a:latin typeface="Times New Roman" panose="02020603050405020304" pitchFamily="18" charset="0"/>
                        <a:ea typeface="Times New Roman" panose="02020603050405020304" pitchFamily="18" charset="0"/>
                      </a:endParaRPr>
                    </a:p>
                  </a:txBody>
                  <a:tcPr marL="61407" marR="61407"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1200" dirty="0">
                          <a:solidFill>
                            <a:schemeClr val="tx1"/>
                          </a:solidFill>
                          <a:effectLst/>
                        </a:rPr>
                        <a:t>21</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1407" marR="61407"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3831274323"/>
                  </a:ext>
                </a:extLst>
              </a:tr>
            </a:tbl>
          </a:graphicData>
        </a:graphic>
      </p:graphicFrame>
      <p:sp>
        <p:nvSpPr>
          <p:cNvPr id="4" name="Metin kutusu 3">
            <a:extLst>
              <a:ext uri="{FF2B5EF4-FFF2-40B4-BE49-F238E27FC236}">
                <a16:creationId xmlns:a16="http://schemas.microsoft.com/office/drawing/2014/main" id="{4DFF6E17-6773-C5AD-5F1C-11C6B5083473}"/>
              </a:ext>
            </a:extLst>
          </p:cNvPr>
          <p:cNvSpPr txBox="1"/>
          <p:nvPr/>
        </p:nvSpPr>
        <p:spPr>
          <a:xfrm>
            <a:off x="411059" y="0"/>
            <a:ext cx="11780941"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19333747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309059547"/>
              </p:ext>
            </p:extLst>
          </p:nvPr>
        </p:nvGraphicFramePr>
        <p:xfrm>
          <a:off x="352425" y="409382"/>
          <a:ext cx="11839575" cy="6181916"/>
        </p:xfrm>
        <a:graphic>
          <a:graphicData uri="http://schemas.openxmlformats.org/drawingml/2006/table">
            <a:tbl>
              <a:tblPr firstRow="1" firstCol="1" lastRow="1" lastCol="1" bandRow="1" bandCol="1">
                <a:tableStyleId>{5C22544A-7EE6-4342-B048-85BDC9FD1C3A}</a:tableStyleId>
              </a:tblPr>
              <a:tblGrid>
                <a:gridCol w="2563826">
                  <a:extLst>
                    <a:ext uri="{9D8B030D-6E8A-4147-A177-3AD203B41FA5}">
                      <a16:colId xmlns:a16="http://schemas.microsoft.com/office/drawing/2014/main" val="2038222387"/>
                    </a:ext>
                  </a:extLst>
                </a:gridCol>
                <a:gridCol w="3775209">
                  <a:extLst>
                    <a:ext uri="{9D8B030D-6E8A-4147-A177-3AD203B41FA5}">
                      <a16:colId xmlns:a16="http://schemas.microsoft.com/office/drawing/2014/main" val="1862352748"/>
                    </a:ext>
                  </a:extLst>
                </a:gridCol>
                <a:gridCol w="2750270">
                  <a:extLst>
                    <a:ext uri="{9D8B030D-6E8A-4147-A177-3AD203B41FA5}">
                      <a16:colId xmlns:a16="http://schemas.microsoft.com/office/drawing/2014/main" val="938617217"/>
                    </a:ext>
                  </a:extLst>
                </a:gridCol>
                <a:gridCol w="2750270">
                  <a:extLst>
                    <a:ext uri="{9D8B030D-6E8A-4147-A177-3AD203B41FA5}">
                      <a16:colId xmlns:a16="http://schemas.microsoft.com/office/drawing/2014/main" val="4131461550"/>
                    </a:ext>
                  </a:extLst>
                </a:gridCol>
              </a:tblGrid>
              <a:tr h="955388">
                <a:tc gridSpan="4">
                  <a:txBody>
                    <a:bodyPr/>
                    <a:lstStyle/>
                    <a:p>
                      <a:pPr algn="ctr">
                        <a:spcAft>
                          <a:spcPts val="0"/>
                        </a:spcAft>
                      </a:pPr>
                      <a:r>
                        <a:rPr lang="tr-TR" sz="1800" dirty="0">
                          <a:solidFill>
                            <a:schemeClr val="tx1"/>
                          </a:solidFill>
                          <a:effectLst/>
                        </a:rPr>
                        <a:t>2023 YILI KÜTÜPHANE VE DOKÜMANTASYON DAİRE BAŞKANLIĞI KALİTE HEDEFLERİ</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901949127"/>
                  </a:ext>
                </a:extLst>
              </a:tr>
              <a:tr h="1376882">
                <a:tc>
                  <a:txBody>
                    <a:bodyPr/>
                    <a:lstStyle/>
                    <a:p>
                      <a:pPr algn="ctr">
                        <a:spcAft>
                          <a:spcPts val="0"/>
                        </a:spcAft>
                      </a:pPr>
                      <a:r>
                        <a:rPr lang="tr-TR" sz="1100" dirty="0">
                          <a:solidFill>
                            <a:schemeClr val="tx1"/>
                          </a:solidFill>
                          <a:effectLst/>
                        </a:rPr>
                        <a:t>HEDEF NO</a:t>
                      </a:r>
                      <a:endParaRPr lang="tr-TR" sz="900" dirty="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Aft>
                          <a:spcPts val="0"/>
                        </a:spcAft>
                      </a:pPr>
                      <a:r>
                        <a:rPr lang="tr-TR" sz="1100" dirty="0">
                          <a:solidFill>
                            <a:schemeClr val="tx1"/>
                          </a:solidFill>
                          <a:effectLst/>
                        </a:rPr>
                        <a:t> </a:t>
                      </a:r>
                      <a:endParaRPr lang="tr-TR" sz="900" dirty="0">
                        <a:solidFill>
                          <a:schemeClr val="tx1"/>
                        </a:solidFill>
                        <a:effectLst/>
                      </a:endParaRPr>
                    </a:p>
                    <a:p>
                      <a:pPr algn="ctr">
                        <a:spcAft>
                          <a:spcPts val="0"/>
                        </a:spcAft>
                      </a:pPr>
                      <a:r>
                        <a:rPr lang="tr-TR" sz="1100" dirty="0">
                          <a:solidFill>
                            <a:schemeClr val="tx1"/>
                          </a:solidFill>
                          <a:effectLst/>
                        </a:rPr>
                        <a:t>HEDEF ADI</a:t>
                      </a:r>
                      <a:endParaRPr lang="tr-TR" sz="900" dirty="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500"/>
                        </a:spcBef>
                        <a:spcAft>
                          <a:spcPts val="0"/>
                        </a:spcAft>
                      </a:pPr>
                      <a:r>
                        <a:rPr lang="tr-TR" sz="1100" dirty="0">
                          <a:solidFill>
                            <a:schemeClr val="tx1"/>
                          </a:solidFill>
                          <a:effectLst/>
                        </a:rPr>
                        <a:t>2023 Yılı (İlk 6 Aylık Ölçüm Sonuçları)</a:t>
                      </a:r>
                      <a:endParaRPr lang="tr-TR" sz="900" dirty="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spcAft>
                          <a:spcPts val="0"/>
                        </a:spcAft>
                      </a:pPr>
                      <a:r>
                        <a:rPr lang="tr-TR" sz="1100">
                          <a:solidFill>
                            <a:schemeClr val="tx1"/>
                          </a:solidFill>
                          <a:effectLst/>
                        </a:rPr>
                        <a:t> </a:t>
                      </a:r>
                      <a:endParaRPr lang="tr-TR" sz="900">
                        <a:solidFill>
                          <a:schemeClr val="tx1"/>
                        </a:solidFill>
                        <a:effectLst/>
                      </a:endParaRPr>
                    </a:p>
                    <a:p>
                      <a:pPr algn="ctr">
                        <a:spcBef>
                          <a:spcPts val="600"/>
                        </a:spcBef>
                        <a:spcAft>
                          <a:spcPts val="600"/>
                        </a:spcAft>
                      </a:pPr>
                      <a:r>
                        <a:rPr lang="tr-TR" sz="1100">
                          <a:solidFill>
                            <a:schemeClr val="tx1"/>
                          </a:solidFill>
                          <a:effectLst/>
                        </a:rPr>
                        <a:t>2023 Yılı Sonu (Son 6 Aylık Ölçüm Sonuçları)</a:t>
                      </a:r>
                      <a:endParaRPr lang="tr-TR" sz="90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838101942"/>
                  </a:ext>
                </a:extLst>
              </a:tr>
              <a:tr h="252896">
                <a:tc rowSpan="2">
                  <a:txBody>
                    <a:bodyPr/>
                    <a:lstStyle/>
                    <a:p>
                      <a:pPr algn="ctr">
                        <a:spcAft>
                          <a:spcPts val="0"/>
                        </a:spcAft>
                      </a:pPr>
                      <a:r>
                        <a:rPr lang="tr-TR" sz="1300" dirty="0">
                          <a:solidFill>
                            <a:schemeClr val="tx1"/>
                          </a:solidFill>
                          <a:effectLst/>
                        </a:rPr>
                        <a:t>01</a:t>
                      </a:r>
                      <a:endParaRPr lang="tr-TR" sz="900" dirty="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Aft>
                          <a:spcPts val="0"/>
                        </a:spcAft>
                      </a:pPr>
                      <a:r>
                        <a:rPr lang="tr-TR" sz="900" dirty="0">
                          <a:solidFill>
                            <a:schemeClr val="tx1"/>
                          </a:solidFill>
                          <a:effectLst/>
                        </a:rPr>
                        <a:t>Okuyucu Memnuniyet Oranını Artırmak</a:t>
                      </a:r>
                      <a:endParaRPr lang="tr-TR" sz="900" dirty="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Aft>
                          <a:spcPts val="0"/>
                        </a:spcAft>
                      </a:pPr>
                      <a:r>
                        <a:rPr lang="tr-TR" sz="900">
                          <a:solidFill>
                            <a:schemeClr val="tx1"/>
                          </a:solidFill>
                          <a:effectLst/>
                        </a:rPr>
                        <a:t>%79.5’e Çıkarmak</a:t>
                      </a:r>
                      <a:endParaRPr lang="tr-TR" sz="90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343521269"/>
                  </a:ext>
                </a:extLst>
              </a:tr>
              <a:tr h="1264484">
                <a:tc vMerge="1">
                  <a:txBody>
                    <a:bodyPr/>
                    <a:lstStyle/>
                    <a:p>
                      <a:endParaRPr lang="tr-TR"/>
                    </a:p>
                  </a:txBody>
                  <a:tcPr/>
                </a:tc>
                <a:tc vMerge="1">
                  <a:txBody>
                    <a:bodyPr/>
                    <a:lstStyle/>
                    <a:p>
                      <a:endParaRPr lang="tr-TR"/>
                    </a:p>
                  </a:txBody>
                  <a:tcPr/>
                </a:tc>
                <a:tc>
                  <a:txBody>
                    <a:bodyPr/>
                    <a:lstStyle/>
                    <a:p>
                      <a:pPr algn="ctr">
                        <a:spcAft>
                          <a:spcPts val="0"/>
                        </a:spcAft>
                      </a:pPr>
                      <a:r>
                        <a:rPr lang="tr-TR" sz="900" dirty="0">
                          <a:solidFill>
                            <a:schemeClr val="tx1"/>
                          </a:solidFill>
                          <a:effectLst/>
                        </a:rPr>
                        <a:t> </a:t>
                      </a:r>
                      <a:endParaRPr lang="tr-TR" sz="900" dirty="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spcAft>
                          <a:spcPts val="0"/>
                        </a:spcAft>
                      </a:pPr>
                      <a:r>
                        <a:rPr lang="tr-TR" sz="900">
                          <a:solidFill>
                            <a:schemeClr val="tx1"/>
                          </a:solidFill>
                          <a:effectLst/>
                        </a:rPr>
                        <a:t>%61.3 (Öğrenci)         %85 (Akademik Personel)</a:t>
                      </a:r>
                    </a:p>
                    <a:p>
                      <a:pPr>
                        <a:spcAft>
                          <a:spcPts val="0"/>
                        </a:spcAft>
                      </a:pPr>
                      <a:r>
                        <a:rPr lang="tr-TR" sz="900">
                          <a:solidFill>
                            <a:schemeClr val="tx1"/>
                          </a:solidFill>
                          <a:effectLst/>
                        </a:rPr>
                        <a:t>%50 (Koleksiyondan memnuniyet oranı)</a:t>
                      </a:r>
                      <a:endParaRPr lang="tr-TR" sz="90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2605761962"/>
                  </a:ext>
                </a:extLst>
              </a:tr>
              <a:tr h="252896">
                <a:tc rowSpan="2">
                  <a:txBody>
                    <a:bodyPr/>
                    <a:lstStyle/>
                    <a:p>
                      <a:pPr algn="ctr">
                        <a:spcAft>
                          <a:spcPts val="0"/>
                        </a:spcAft>
                      </a:pPr>
                      <a:r>
                        <a:rPr lang="tr-TR" sz="1300">
                          <a:solidFill>
                            <a:schemeClr val="tx1"/>
                          </a:solidFill>
                          <a:effectLst/>
                        </a:rPr>
                        <a:t>02</a:t>
                      </a:r>
                      <a:endParaRPr lang="tr-TR" sz="90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900" dirty="0">
                          <a:solidFill>
                            <a:schemeClr val="tx1"/>
                          </a:solidFill>
                          <a:effectLst/>
                        </a:rPr>
                        <a:t>Okuyucu Sayısını Arttırmak</a:t>
                      </a:r>
                      <a:endParaRPr lang="tr-TR" sz="900" dirty="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900" dirty="0">
                          <a:solidFill>
                            <a:schemeClr val="tx1"/>
                          </a:solidFill>
                          <a:effectLst/>
                        </a:rPr>
                        <a:t>6850 Okuyucuya Ulaşmak</a:t>
                      </a:r>
                      <a:endParaRPr lang="tr-TR" sz="900" dirty="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3492727964"/>
                  </a:ext>
                </a:extLst>
              </a:tr>
              <a:tr h="280996">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r>
                        <a:rPr lang="tr-TR" sz="900" dirty="0">
                          <a:solidFill>
                            <a:schemeClr val="tx1"/>
                          </a:solidFill>
                          <a:effectLst/>
                        </a:rPr>
                        <a:t>673</a:t>
                      </a:r>
                      <a:endParaRPr lang="tr-TR" sz="900" dirty="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spcBef>
                          <a:spcPts val="600"/>
                        </a:spcBef>
                        <a:spcAft>
                          <a:spcPts val="600"/>
                        </a:spcAft>
                      </a:pPr>
                      <a:r>
                        <a:rPr lang="tr-TR" sz="1000" dirty="0">
                          <a:solidFill>
                            <a:schemeClr val="tx1"/>
                          </a:solidFill>
                          <a:effectLst/>
                        </a:rPr>
                        <a:t>627 (Toplam 1300)</a:t>
                      </a:r>
                      <a:endParaRPr lang="tr-TR" sz="900" dirty="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4277760395"/>
                  </a:ext>
                </a:extLst>
              </a:tr>
              <a:tr h="252896">
                <a:tc rowSpan="2">
                  <a:txBody>
                    <a:bodyPr/>
                    <a:lstStyle/>
                    <a:p>
                      <a:pPr algn="ctr">
                        <a:spcAft>
                          <a:spcPts val="0"/>
                        </a:spcAft>
                      </a:pPr>
                      <a:r>
                        <a:rPr lang="tr-TR" sz="1300">
                          <a:solidFill>
                            <a:schemeClr val="tx1"/>
                          </a:solidFill>
                          <a:effectLst/>
                        </a:rPr>
                        <a:t>03</a:t>
                      </a:r>
                      <a:endParaRPr lang="tr-TR" sz="90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900">
                          <a:solidFill>
                            <a:schemeClr val="tx1"/>
                          </a:solidFill>
                          <a:effectLst/>
                        </a:rPr>
                        <a:t>Ödünç Yayın Sayısını Arttırmak</a:t>
                      </a:r>
                      <a:endParaRPr lang="tr-TR" sz="90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900" dirty="0">
                          <a:solidFill>
                            <a:schemeClr val="tx1"/>
                          </a:solidFill>
                          <a:effectLst/>
                        </a:rPr>
                        <a:t>34.000’e Çıkarmak</a:t>
                      </a:r>
                      <a:endParaRPr lang="tr-TR" sz="900" dirty="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3180775482"/>
                  </a:ext>
                </a:extLst>
              </a:tr>
              <a:tr h="280996">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r>
                        <a:rPr lang="tr-TR" sz="900" dirty="0">
                          <a:solidFill>
                            <a:schemeClr val="tx1"/>
                          </a:solidFill>
                          <a:effectLst/>
                        </a:rPr>
                        <a:t>657</a:t>
                      </a:r>
                      <a:endParaRPr lang="tr-TR" sz="900" dirty="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1000">
                          <a:solidFill>
                            <a:schemeClr val="tx1"/>
                          </a:solidFill>
                          <a:effectLst/>
                        </a:rPr>
                        <a:t>1053 (Toplam 1710)</a:t>
                      </a:r>
                      <a:endParaRPr lang="tr-TR" sz="90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15146120"/>
                  </a:ext>
                </a:extLst>
              </a:tr>
              <a:tr h="252896">
                <a:tc rowSpan="2">
                  <a:txBody>
                    <a:bodyPr/>
                    <a:lstStyle/>
                    <a:p>
                      <a:pPr algn="ctr">
                        <a:spcAft>
                          <a:spcPts val="0"/>
                        </a:spcAft>
                      </a:pPr>
                      <a:r>
                        <a:rPr lang="tr-TR" sz="1300">
                          <a:solidFill>
                            <a:schemeClr val="tx1"/>
                          </a:solidFill>
                          <a:effectLst/>
                        </a:rPr>
                        <a:t>04</a:t>
                      </a:r>
                      <a:endParaRPr lang="tr-TR" sz="90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900">
                          <a:solidFill>
                            <a:schemeClr val="tx1"/>
                          </a:solidFill>
                          <a:effectLst/>
                        </a:rPr>
                        <a:t>Basılı Yayınların Sayısını Arttırmak (Birim Kütüphaneleri Dahil Toplam)</a:t>
                      </a:r>
                      <a:endParaRPr lang="tr-TR" sz="90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900" dirty="0">
                          <a:solidFill>
                            <a:schemeClr val="tx1"/>
                          </a:solidFill>
                          <a:effectLst/>
                        </a:rPr>
                        <a:t>118.100’e Çıkarmak</a:t>
                      </a:r>
                      <a:endParaRPr lang="tr-TR" sz="900" dirty="0">
                        <a:solidFill>
                          <a:schemeClr val="tx1"/>
                        </a:solidFill>
                        <a:effectLst/>
                        <a:latin typeface="Times New Roman" panose="02020603050405020304" pitchFamily="18" charset="0"/>
                        <a:ea typeface="Times New Roman" panose="02020603050405020304" pitchFamily="18" charset="0"/>
                      </a:endParaRPr>
                    </a:p>
                  </a:txBody>
                  <a:tcPr marL="54232" marR="54232"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3706589269"/>
                  </a:ext>
                </a:extLst>
              </a:tr>
              <a:tr h="505794">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r>
                        <a:rPr lang="tr-TR" sz="900">
                          <a:solidFill>
                            <a:schemeClr val="tx1"/>
                          </a:solidFill>
                          <a:effectLst/>
                        </a:rPr>
                        <a:t>118.088</a:t>
                      </a:r>
                      <a:endParaRPr lang="tr-TR" sz="900">
                        <a:solidFill>
                          <a:schemeClr val="tx1"/>
                        </a:solidFill>
                        <a:effectLst/>
                        <a:latin typeface="Times New Roman" panose="02020603050405020304" pitchFamily="18" charset="0"/>
                        <a:ea typeface="Times New Roman" panose="02020603050405020304" pitchFamily="18" charset="0"/>
                      </a:endParaRPr>
                    </a:p>
                  </a:txBody>
                  <a:tcPr marL="54232" marR="54232"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900" dirty="0">
                          <a:solidFill>
                            <a:schemeClr val="tx1"/>
                          </a:solidFill>
                          <a:effectLst/>
                        </a:rPr>
                        <a:t>118.130</a:t>
                      </a:r>
                      <a:endParaRPr lang="tr-TR" sz="900" dirty="0">
                        <a:solidFill>
                          <a:schemeClr val="tx1"/>
                        </a:solidFill>
                        <a:effectLst/>
                        <a:latin typeface="Times New Roman" panose="02020603050405020304" pitchFamily="18" charset="0"/>
                        <a:ea typeface="Times New Roman" panose="02020603050405020304" pitchFamily="18" charset="0"/>
                      </a:endParaRPr>
                    </a:p>
                  </a:txBody>
                  <a:tcPr marL="54232" marR="54232"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3441940206"/>
                  </a:ext>
                </a:extLst>
              </a:tr>
              <a:tr h="252896">
                <a:tc rowSpan="2">
                  <a:txBody>
                    <a:bodyPr/>
                    <a:lstStyle/>
                    <a:p>
                      <a:pPr algn="ctr">
                        <a:spcAft>
                          <a:spcPts val="0"/>
                        </a:spcAft>
                      </a:pPr>
                      <a:r>
                        <a:rPr lang="tr-TR" sz="1300">
                          <a:solidFill>
                            <a:schemeClr val="tx1"/>
                          </a:solidFill>
                          <a:effectLst/>
                        </a:rPr>
                        <a:t>05</a:t>
                      </a:r>
                      <a:endParaRPr lang="tr-TR" sz="900">
                        <a:solidFill>
                          <a:schemeClr val="tx1"/>
                        </a:solidFill>
                        <a:effectLst/>
                        <a:latin typeface="Times New Roman" panose="02020603050405020304" pitchFamily="18" charset="0"/>
                        <a:ea typeface="Times New Roman" panose="02020603050405020304" pitchFamily="18" charset="0"/>
                      </a:endParaRPr>
                    </a:p>
                  </a:txBody>
                  <a:tcPr marL="54232" marR="54232"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900">
                          <a:solidFill>
                            <a:schemeClr val="tx1"/>
                          </a:solidFill>
                          <a:effectLst/>
                        </a:rPr>
                        <a:t>Elektronik yayınların Sayısını Artırmak</a:t>
                      </a:r>
                      <a:endParaRPr lang="tr-TR" sz="900">
                        <a:solidFill>
                          <a:schemeClr val="tx1"/>
                        </a:solidFill>
                        <a:effectLst/>
                        <a:latin typeface="Times New Roman" panose="02020603050405020304" pitchFamily="18" charset="0"/>
                        <a:ea typeface="Times New Roman" panose="02020603050405020304" pitchFamily="18" charset="0"/>
                      </a:endParaRPr>
                    </a:p>
                  </a:txBody>
                  <a:tcPr marL="54232" marR="54232"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900" dirty="0">
                          <a:solidFill>
                            <a:schemeClr val="tx1"/>
                          </a:solidFill>
                          <a:effectLst/>
                        </a:rPr>
                        <a:t>22 Adet </a:t>
                      </a:r>
                      <a:r>
                        <a:rPr lang="tr-TR" sz="900" dirty="0" err="1">
                          <a:solidFill>
                            <a:schemeClr val="tx1"/>
                          </a:solidFill>
                          <a:effectLst/>
                        </a:rPr>
                        <a:t>Veritabanına</a:t>
                      </a:r>
                      <a:r>
                        <a:rPr lang="tr-TR" sz="900" dirty="0">
                          <a:solidFill>
                            <a:schemeClr val="tx1"/>
                          </a:solidFill>
                          <a:effectLst/>
                        </a:rPr>
                        <a:t> Abone Olmak</a:t>
                      </a:r>
                      <a:endParaRPr lang="tr-TR" sz="900" dirty="0">
                        <a:solidFill>
                          <a:schemeClr val="tx1"/>
                        </a:solidFill>
                        <a:effectLst/>
                        <a:latin typeface="Times New Roman" panose="02020603050405020304" pitchFamily="18" charset="0"/>
                        <a:ea typeface="Times New Roman" panose="02020603050405020304" pitchFamily="18" charset="0"/>
                      </a:endParaRPr>
                    </a:p>
                  </a:txBody>
                  <a:tcPr marL="54232" marR="54232"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2902630765"/>
                  </a:ext>
                </a:extLst>
              </a:tr>
              <a:tr h="252896">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r>
                        <a:rPr lang="tr-TR" sz="900" dirty="0">
                          <a:solidFill>
                            <a:schemeClr val="tx1"/>
                          </a:solidFill>
                          <a:effectLst/>
                        </a:rPr>
                        <a:t>21</a:t>
                      </a:r>
                      <a:endParaRPr lang="tr-TR" sz="900" dirty="0">
                        <a:solidFill>
                          <a:schemeClr val="tx1"/>
                        </a:solidFill>
                        <a:effectLst/>
                        <a:latin typeface="Times New Roman" panose="02020603050405020304" pitchFamily="18" charset="0"/>
                        <a:ea typeface="Times New Roman" panose="02020603050405020304" pitchFamily="18" charset="0"/>
                      </a:endParaRPr>
                    </a:p>
                  </a:txBody>
                  <a:tcPr marL="54232" marR="54232"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900" dirty="0">
                          <a:solidFill>
                            <a:schemeClr val="tx1"/>
                          </a:solidFill>
                          <a:effectLst/>
                        </a:rPr>
                        <a:t>21</a:t>
                      </a:r>
                      <a:endParaRPr lang="tr-TR" sz="900" dirty="0">
                        <a:solidFill>
                          <a:schemeClr val="tx1"/>
                        </a:solidFill>
                        <a:effectLst/>
                        <a:latin typeface="Times New Roman" panose="02020603050405020304" pitchFamily="18" charset="0"/>
                        <a:ea typeface="Times New Roman" panose="02020603050405020304" pitchFamily="18" charset="0"/>
                      </a:endParaRPr>
                    </a:p>
                  </a:txBody>
                  <a:tcPr marL="54232" marR="54232"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2043929813"/>
                  </a:ext>
                </a:extLst>
              </a:tr>
            </a:tbl>
          </a:graphicData>
        </a:graphic>
      </p:graphicFrame>
      <p:sp>
        <p:nvSpPr>
          <p:cNvPr id="3" name="Metin kutusu 2">
            <a:extLst>
              <a:ext uri="{FF2B5EF4-FFF2-40B4-BE49-F238E27FC236}">
                <a16:creationId xmlns:a16="http://schemas.microsoft.com/office/drawing/2014/main" id="{78146E2F-01A9-4091-18CD-EEEEA5809B97}"/>
              </a:ext>
            </a:extLst>
          </p:cNvPr>
          <p:cNvSpPr txBox="1"/>
          <p:nvPr/>
        </p:nvSpPr>
        <p:spPr>
          <a:xfrm>
            <a:off x="411059" y="0"/>
            <a:ext cx="11780941"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10272729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a:extLst>
              <a:ext uri="{FF2B5EF4-FFF2-40B4-BE49-F238E27FC236}">
                <a16:creationId xmlns:a16="http://schemas.microsoft.com/office/drawing/2014/main" id="{BAD872EA-6370-2B72-A61A-EB95F75E965C}"/>
              </a:ext>
            </a:extLst>
          </p:cNvPr>
          <p:cNvGraphicFramePr>
            <a:graphicFrameLocks noGrp="1"/>
          </p:cNvGraphicFramePr>
          <p:nvPr>
            <p:extLst>
              <p:ext uri="{D42A27DB-BD31-4B8C-83A1-F6EECF244321}">
                <p14:modId xmlns:p14="http://schemas.microsoft.com/office/powerpoint/2010/main" val="800571404"/>
              </p:ext>
            </p:extLst>
          </p:nvPr>
        </p:nvGraphicFramePr>
        <p:xfrm>
          <a:off x="390526" y="394499"/>
          <a:ext cx="11801473" cy="6269215"/>
        </p:xfrm>
        <a:graphic>
          <a:graphicData uri="http://schemas.openxmlformats.org/drawingml/2006/table">
            <a:tbl>
              <a:tblPr firstRow="1" firstCol="1" lastRow="1" lastCol="1" bandRow="1" bandCol="1">
                <a:tableStyleId>{5C22544A-7EE6-4342-B048-85BDC9FD1C3A}</a:tableStyleId>
              </a:tblPr>
              <a:tblGrid>
                <a:gridCol w="2555577">
                  <a:extLst>
                    <a:ext uri="{9D8B030D-6E8A-4147-A177-3AD203B41FA5}">
                      <a16:colId xmlns:a16="http://schemas.microsoft.com/office/drawing/2014/main" val="3843149383"/>
                    </a:ext>
                  </a:extLst>
                </a:gridCol>
                <a:gridCol w="3763060">
                  <a:extLst>
                    <a:ext uri="{9D8B030D-6E8A-4147-A177-3AD203B41FA5}">
                      <a16:colId xmlns:a16="http://schemas.microsoft.com/office/drawing/2014/main" val="3289719502"/>
                    </a:ext>
                  </a:extLst>
                </a:gridCol>
                <a:gridCol w="2741418">
                  <a:extLst>
                    <a:ext uri="{9D8B030D-6E8A-4147-A177-3AD203B41FA5}">
                      <a16:colId xmlns:a16="http://schemas.microsoft.com/office/drawing/2014/main" val="2111060908"/>
                    </a:ext>
                  </a:extLst>
                </a:gridCol>
                <a:gridCol w="2741418">
                  <a:extLst>
                    <a:ext uri="{9D8B030D-6E8A-4147-A177-3AD203B41FA5}">
                      <a16:colId xmlns:a16="http://schemas.microsoft.com/office/drawing/2014/main" val="2382061640"/>
                    </a:ext>
                  </a:extLst>
                </a:gridCol>
              </a:tblGrid>
              <a:tr h="1062949">
                <a:tc gridSpan="4">
                  <a:txBody>
                    <a:bodyPr/>
                    <a:lstStyle/>
                    <a:p>
                      <a:pPr algn="ctr">
                        <a:spcAft>
                          <a:spcPts val="0"/>
                        </a:spcAft>
                      </a:pPr>
                      <a:r>
                        <a:rPr lang="tr-TR" sz="1800" dirty="0">
                          <a:solidFill>
                            <a:schemeClr val="tx1"/>
                          </a:solidFill>
                          <a:effectLst/>
                        </a:rPr>
                        <a:t>2024 YILI KÜTÜPHANE VE DOKÜMANTASYON DAİRE BAŞKANLIĞI KALİTE HEDEFLERİ</a:t>
                      </a:r>
                      <a:endParaRPr lang="tr-TR" sz="10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745989605"/>
                  </a:ext>
                </a:extLst>
              </a:tr>
              <a:tr h="1446792">
                <a:tc>
                  <a:txBody>
                    <a:bodyPr/>
                    <a:lstStyle/>
                    <a:p>
                      <a:pPr algn="ctr">
                        <a:spcAft>
                          <a:spcPts val="0"/>
                        </a:spcAft>
                      </a:pPr>
                      <a:r>
                        <a:rPr lang="tr-TR" sz="1200" b="1" dirty="0">
                          <a:solidFill>
                            <a:schemeClr val="tx1"/>
                          </a:solidFill>
                          <a:effectLst/>
                        </a:rPr>
                        <a:t>HEDEF NO</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Aft>
                          <a:spcPts val="0"/>
                        </a:spcAft>
                      </a:pPr>
                      <a:r>
                        <a:rPr lang="tr-TR" sz="1200" b="1" dirty="0">
                          <a:solidFill>
                            <a:schemeClr val="tx1"/>
                          </a:solidFill>
                          <a:effectLst/>
                        </a:rPr>
                        <a:t> </a:t>
                      </a:r>
                    </a:p>
                    <a:p>
                      <a:pPr algn="ctr">
                        <a:spcAft>
                          <a:spcPts val="0"/>
                        </a:spcAft>
                      </a:pPr>
                      <a:r>
                        <a:rPr lang="tr-TR" sz="1200" b="1" dirty="0">
                          <a:solidFill>
                            <a:schemeClr val="tx1"/>
                          </a:solidFill>
                          <a:effectLst/>
                        </a:rPr>
                        <a:t>HEDEF ADI</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500"/>
                        </a:spcBef>
                        <a:spcAft>
                          <a:spcPts val="0"/>
                        </a:spcAft>
                      </a:pPr>
                      <a:r>
                        <a:rPr lang="tr-TR" sz="1200" b="1" dirty="0">
                          <a:solidFill>
                            <a:schemeClr val="tx1"/>
                          </a:solidFill>
                          <a:effectLst/>
                        </a:rPr>
                        <a:t>2024 Yılı (İlk 6 Aylık Ölçüm Sonuçları)</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spcAft>
                          <a:spcPts val="0"/>
                        </a:spcAft>
                      </a:pPr>
                      <a:r>
                        <a:rPr lang="tr-TR" sz="1200" b="1" dirty="0">
                          <a:solidFill>
                            <a:schemeClr val="tx1"/>
                          </a:solidFill>
                          <a:effectLst/>
                        </a:rPr>
                        <a:t> </a:t>
                      </a:r>
                    </a:p>
                    <a:p>
                      <a:pPr algn="ctr">
                        <a:spcBef>
                          <a:spcPts val="600"/>
                        </a:spcBef>
                        <a:spcAft>
                          <a:spcPts val="600"/>
                        </a:spcAft>
                      </a:pPr>
                      <a:r>
                        <a:rPr lang="tr-TR" sz="1200" b="1" dirty="0">
                          <a:solidFill>
                            <a:schemeClr val="tx1"/>
                          </a:solidFill>
                          <a:effectLst/>
                        </a:rPr>
                        <a:t>2024 Yılı Sonu (Son 6 Aylık Ölçüm Sonuçları)</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2228749643"/>
                  </a:ext>
                </a:extLst>
              </a:tr>
              <a:tr h="295263">
                <a:tc rowSpan="2">
                  <a:txBody>
                    <a:bodyPr/>
                    <a:lstStyle/>
                    <a:p>
                      <a:pPr algn="ctr">
                        <a:spcAft>
                          <a:spcPts val="0"/>
                        </a:spcAft>
                      </a:pPr>
                      <a:r>
                        <a:rPr lang="tr-TR" sz="1200">
                          <a:solidFill>
                            <a:schemeClr val="tx1"/>
                          </a:solidFill>
                          <a:effectLst/>
                        </a:rPr>
                        <a:t>01</a:t>
                      </a:r>
                      <a:endParaRPr lang="tr-TR" sz="120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Aft>
                          <a:spcPts val="0"/>
                        </a:spcAft>
                      </a:pPr>
                      <a:r>
                        <a:rPr lang="tr-TR" sz="1200" dirty="0">
                          <a:solidFill>
                            <a:schemeClr val="tx1"/>
                          </a:solidFill>
                          <a:effectLst/>
                        </a:rPr>
                        <a:t>Okuyucu Memnuniyet Oranını Artırmak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Aft>
                          <a:spcPts val="0"/>
                        </a:spcAft>
                      </a:pPr>
                      <a:r>
                        <a:rPr lang="tr-TR" sz="1200">
                          <a:solidFill>
                            <a:schemeClr val="tx1"/>
                          </a:solidFill>
                          <a:effectLst/>
                        </a:rPr>
                        <a:t>%79.5’e Çıkarmak</a:t>
                      </a:r>
                      <a:endParaRPr lang="tr-TR" sz="120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4032128568"/>
                  </a:ext>
                </a:extLst>
              </a:tr>
              <a:tr h="665849">
                <a:tc vMerge="1">
                  <a:txBody>
                    <a:bodyPr/>
                    <a:lstStyle/>
                    <a:p>
                      <a:endParaRPr lang="tr-TR"/>
                    </a:p>
                  </a:txBody>
                  <a:tcPr/>
                </a:tc>
                <a:tc vMerge="1">
                  <a:txBody>
                    <a:bodyPr/>
                    <a:lstStyle/>
                    <a:p>
                      <a:endParaRPr lang="tr-TR"/>
                    </a:p>
                  </a:txBody>
                  <a:tcPr/>
                </a:tc>
                <a:tc gridSpan="2">
                  <a:txBody>
                    <a:bodyPr/>
                    <a:lstStyle/>
                    <a:p>
                      <a:pPr algn="ctr">
                        <a:spcAft>
                          <a:spcPts val="0"/>
                        </a:spcAft>
                      </a:pPr>
                      <a:r>
                        <a:rPr lang="tr-TR" sz="1200" dirty="0">
                          <a:solidFill>
                            <a:schemeClr val="tx1"/>
                          </a:solidFill>
                          <a:effectLst/>
                        </a:rPr>
                        <a:t> </a:t>
                      </a:r>
                      <a:r>
                        <a:rPr lang="tr-TR" sz="1200" dirty="0">
                          <a:solidFill>
                            <a:schemeClr val="tx1"/>
                          </a:solidFill>
                          <a:effectLst/>
                          <a:latin typeface="+mj-lt"/>
                        </a:rPr>
                        <a:t>Akademik</a:t>
                      </a:r>
                      <a:r>
                        <a:rPr lang="tr-TR" sz="1200" baseline="0" dirty="0">
                          <a:solidFill>
                            <a:schemeClr val="tx1"/>
                          </a:solidFill>
                          <a:effectLst/>
                          <a:latin typeface="+mj-lt"/>
                        </a:rPr>
                        <a:t> personel kütüphane hizmetlerinden %81.3 -- Koleksiyondan %73.7</a:t>
                      </a:r>
                    </a:p>
                    <a:p>
                      <a:pPr algn="ctr">
                        <a:spcAft>
                          <a:spcPts val="0"/>
                        </a:spcAft>
                      </a:pPr>
                      <a:endParaRPr lang="tr-TR" sz="1200" baseline="0" dirty="0">
                        <a:solidFill>
                          <a:schemeClr val="tx1"/>
                        </a:solidFill>
                        <a:effectLst/>
                        <a:latin typeface="+mj-lt"/>
                        <a:ea typeface="Times New Roman" panose="02020603050405020304" pitchFamily="18" charset="0"/>
                      </a:endParaRPr>
                    </a:p>
                    <a:p>
                      <a:pPr algn="ctr">
                        <a:spcAft>
                          <a:spcPts val="0"/>
                        </a:spcAft>
                      </a:pPr>
                      <a:r>
                        <a:rPr lang="tr-TR" sz="1200" baseline="0" dirty="0">
                          <a:solidFill>
                            <a:schemeClr val="tx1"/>
                          </a:solidFill>
                          <a:effectLst/>
                          <a:latin typeface="+mj-lt"/>
                          <a:ea typeface="Times New Roman" panose="02020603050405020304" pitchFamily="18" charset="0"/>
                        </a:rPr>
                        <a:t>Öğrenci kütüphane personelinden %62.2 – Kütüphane hizmetlerinden %54.9</a:t>
                      </a:r>
                      <a:endParaRPr lang="tr-TR" sz="1200" dirty="0">
                        <a:solidFill>
                          <a:schemeClr val="tx1"/>
                        </a:solidFill>
                        <a:effectLst/>
                        <a:latin typeface="+mj-lt"/>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pPr>
                        <a:spcAft>
                          <a:spcPts val="0"/>
                        </a:spcAft>
                      </a:pPr>
                      <a:endParaRPr lang="tr-TR" sz="1200" dirty="0">
                        <a:effectLst/>
                        <a:latin typeface="Times New Roman" panose="02020603050405020304" pitchFamily="18" charset="0"/>
                        <a:ea typeface="Times New Roman" panose="02020603050405020304" pitchFamily="18" charset="0"/>
                      </a:endParaRPr>
                    </a:p>
                  </a:txBody>
                  <a:tcPr marL="56146" marR="56146" marT="0" marB="0" anchor="ctr"/>
                </a:tc>
                <a:extLst>
                  <a:ext uri="{0D108BD9-81ED-4DB2-BD59-A6C34878D82A}">
                    <a16:rowId xmlns:a16="http://schemas.microsoft.com/office/drawing/2014/main" val="349468561"/>
                  </a:ext>
                </a:extLst>
              </a:tr>
              <a:tr h="295263">
                <a:tc rowSpan="2">
                  <a:txBody>
                    <a:bodyPr/>
                    <a:lstStyle/>
                    <a:p>
                      <a:pPr algn="ctr">
                        <a:spcAft>
                          <a:spcPts val="0"/>
                        </a:spcAft>
                      </a:pPr>
                      <a:r>
                        <a:rPr lang="tr-TR" sz="1200">
                          <a:solidFill>
                            <a:schemeClr val="tx1"/>
                          </a:solidFill>
                          <a:effectLst/>
                        </a:rPr>
                        <a:t>02</a:t>
                      </a:r>
                      <a:endParaRPr lang="tr-TR" sz="120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dirty="0">
                          <a:solidFill>
                            <a:schemeClr val="tx1"/>
                          </a:solidFill>
                          <a:effectLst/>
                        </a:rPr>
                        <a:t>Okuyucu Sayısını Arttırmak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dirty="0">
                          <a:solidFill>
                            <a:schemeClr val="tx1"/>
                          </a:solidFill>
                          <a:effectLst/>
                        </a:rPr>
                        <a:t>6850 Okuyucuya Ulaşmak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4235153692"/>
                  </a:ext>
                </a:extLst>
              </a:tr>
              <a:tr h="324790">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r>
                        <a:rPr lang="tr-TR" sz="1200">
                          <a:solidFill>
                            <a:schemeClr val="tx1"/>
                          </a:solidFill>
                          <a:effectLst/>
                        </a:rPr>
                        <a:t>808</a:t>
                      </a:r>
                      <a:endParaRPr lang="tr-TR" sz="120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spcBef>
                          <a:spcPts val="600"/>
                        </a:spcBef>
                        <a:spcAft>
                          <a:spcPts val="600"/>
                        </a:spcAft>
                      </a:pPr>
                      <a:r>
                        <a:rPr lang="tr-TR" sz="1200" dirty="0">
                          <a:solidFill>
                            <a:schemeClr val="tx1"/>
                          </a:solidFill>
                          <a:effectLst/>
                        </a:rPr>
                        <a:t> 920 (Toplam 1728) Tadilat nedeniyle hedefe ulaşılamamıştır.</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2953559804"/>
                  </a:ext>
                </a:extLst>
              </a:tr>
              <a:tr h="295263">
                <a:tc rowSpan="2">
                  <a:txBody>
                    <a:bodyPr/>
                    <a:lstStyle/>
                    <a:p>
                      <a:pPr algn="ctr">
                        <a:spcAft>
                          <a:spcPts val="0"/>
                        </a:spcAft>
                      </a:pPr>
                      <a:r>
                        <a:rPr lang="tr-TR" sz="1200">
                          <a:solidFill>
                            <a:schemeClr val="tx1"/>
                          </a:solidFill>
                          <a:effectLst/>
                        </a:rPr>
                        <a:t>03</a:t>
                      </a:r>
                      <a:endParaRPr lang="tr-TR" sz="120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a:solidFill>
                            <a:schemeClr val="tx1"/>
                          </a:solidFill>
                          <a:effectLst/>
                        </a:rPr>
                        <a:t>Ödünç Yayın Sayısını Arttırmak</a:t>
                      </a:r>
                      <a:endParaRPr lang="tr-TR" sz="120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dirty="0">
                          <a:solidFill>
                            <a:schemeClr val="tx1"/>
                          </a:solidFill>
                          <a:effectLst/>
                        </a:rPr>
                        <a:t>34.000’e Çıkarmak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3903729792"/>
                  </a:ext>
                </a:extLst>
              </a:tr>
              <a:tr h="324790">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r>
                        <a:rPr lang="tr-TR" sz="1200" dirty="0">
                          <a:solidFill>
                            <a:schemeClr val="tx1"/>
                          </a:solidFill>
                          <a:effectLst/>
                        </a:rPr>
                        <a:t>2606</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1200" dirty="0">
                          <a:solidFill>
                            <a:schemeClr val="tx1"/>
                          </a:solidFill>
                          <a:effectLst/>
                        </a:rPr>
                        <a:t>2192 (Toplam 4798) Tadilat nedeniyle hedefe ulaşılamamıştır.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2494130355"/>
                  </a:ext>
                </a:extLst>
              </a:tr>
              <a:tr h="295263">
                <a:tc rowSpan="2">
                  <a:txBody>
                    <a:bodyPr/>
                    <a:lstStyle/>
                    <a:p>
                      <a:pPr algn="ctr">
                        <a:spcAft>
                          <a:spcPts val="0"/>
                        </a:spcAft>
                      </a:pPr>
                      <a:r>
                        <a:rPr lang="tr-TR" sz="1200">
                          <a:solidFill>
                            <a:schemeClr val="tx1"/>
                          </a:solidFill>
                          <a:effectLst/>
                        </a:rPr>
                        <a:t>04</a:t>
                      </a:r>
                      <a:endParaRPr lang="tr-TR" sz="120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a:solidFill>
                            <a:schemeClr val="tx1"/>
                          </a:solidFill>
                          <a:effectLst/>
                        </a:rPr>
                        <a:t>Basılı Yayınların Sayısını Arttırmak (Birim Kütüphaneleri Dahil Toplam)</a:t>
                      </a:r>
                      <a:endParaRPr lang="tr-TR" sz="120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a:solidFill>
                            <a:schemeClr val="tx1"/>
                          </a:solidFill>
                          <a:effectLst/>
                        </a:rPr>
                        <a:t>120.000’e Çıkarmak</a:t>
                      </a:r>
                      <a:endParaRPr lang="tr-TR" sz="1200">
                        <a:solidFill>
                          <a:schemeClr val="tx1"/>
                        </a:solidFill>
                        <a:effectLst/>
                        <a:latin typeface="Times New Roman" panose="02020603050405020304" pitchFamily="18" charset="0"/>
                        <a:ea typeface="Times New Roman" panose="02020603050405020304" pitchFamily="18" charset="0"/>
                      </a:endParaRPr>
                    </a:p>
                  </a:txBody>
                  <a:tcPr marL="56146" marR="56146"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132354595"/>
                  </a:ext>
                </a:extLst>
              </a:tr>
              <a:tr h="590527">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r>
                        <a:rPr lang="tr-TR" sz="1200" dirty="0">
                          <a:solidFill>
                            <a:schemeClr val="tx1"/>
                          </a:solidFill>
                          <a:effectLst/>
                        </a:rPr>
                        <a:t>118151</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1200" dirty="0">
                          <a:solidFill>
                            <a:schemeClr val="tx1"/>
                          </a:solidFill>
                          <a:effectLst/>
                          <a:latin typeface="Times New Roman" panose="02020603050405020304" pitchFamily="18" charset="0"/>
                          <a:ea typeface="Times New Roman" panose="02020603050405020304" pitchFamily="18" charset="0"/>
                        </a:rPr>
                        <a:t>119417</a:t>
                      </a:r>
                    </a:p>
                  </a:txBody>
                  <a:tcPr marL="56146" marR="56146"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789340970"/>
                  </a:ext>
                </a:extLst>
              </a:tr>
              <a:tr h="295263">
                <a:tc rowSpan="2">
                  <a:txBody>
                    <a:bodyPr/>
                    <a:lstStyle/>
                    <a:p>
                      <a:pPr algn="ctr">
                        <a:spcAft>
                          <a:spcPts val="0"/>
                        </a:spcAft>
                      </a:pPr>
                      <a:r>
                        <a:rPr lang="tr-TR" sz="1200">
                          <a:solidFill>
                            <a:schemeClr val="tx1"/>
                          </a:solidFill>
                          <a:effectLst/>
                        </a:rPr>
                        <a:t>05</a:t>
                      </a:r>
                      <a:endParaRPr lang="tr-TR" sz="120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a:solidFill>
                            <a:schemeClr val="tx1"/>
                          </a:solidFill>
                          <a:effectLst/>
                        </a:rPr>
                        <a:t>Elektronik yayınların Sayısını Artırmak</a:t>
                      </a:r>
                      <a:endParaRPr lang="tr-TR" sz="1200">
                        <a:solidFill>
                          <a:schemeClr val="tx1"/>
                        </a:solidFill>
                        <a:effectLst/>
                        <a:latin typeface="Times New Roman" panose="02020603050405020304" pitchFamily="18" charset="0"/>
                        <a:ea typeface="Times New Roman" panose="02020603050405020304" pitchFamily="18" charset="0"/>
                      </a:endParaRPr>
                    </a:p>
                  </a:txBody>
                  <a:tcPr marL="56146" marR="56146"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dirty="0">
                          <a:solidFill>
                            <a:schemeClr val="tx1"/>
                          </a:solidFill>
                          <a:effectLst/>
                        </a:rPr>
                        <a:t>22 Adet </a:t>
                      </a:r>
                      <a:r>
                        <a:rPr lang="tr-TR" sz="1200" dirty="0" err="1">
                          <a:solidFill>
                            <a:schemeClr val="tx1"/>
                          </a:solidFill>
                          <a:effectLst/>
                        </a:rPr>
                        <a:t>Veritabanına</a:t>
                      </a:r>
                      <a:r>
                        <a:rPr lang="tr-TR" sz="1200" dirty="0">
                          <a:solidFill>
                            <a:schemeClr val="tx1"/>
                          </a:solidFill>
                          <a:effectLst/>
                        </a:rPr>
                        <a:t> Abone Olmak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20126325"/>
                  </a:ext>
                </a:extLst>
              </a:tr>
              <a:tr h="295263">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r>
                        <a:rPr lang="tr-TR" sz="1200" dirty="0">
                          <a:solidFill>
                            <a:schemeClr val="tx1"/>
                          </a:solidFill>
                          <a:effectLst/>
                        </a:rPr>
                        <a:t>27</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1200" dirty="0">
                          <a:solidFill>
                            <a:schemeClr val="tx1"/>
                          </a:solidFill>
                          <a:effectLst/>
                        </a:rPr>
                        <a:t>27 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276816968"/>
                  </a:ext>
                </a:extLst>
              </a:tr>
            </a:tbl>
          </a:graphicData>
        </a:graphic>
      </p:graphicFrame>
      <p:sp>
        <p:nvSpPr>
          <p:cNvPr id="5" name="Metin kutusu 4">
            <a:extLst>
              <a:ext uri="{FF2B5EF4-FFF2-40B4-BE49-F238E27FC236}">
                <a16:creationId xmlns:a16="http://schemas.microsoft.com/office/drawing/2014/main" id="{B611A2B6-FA5F-FC00-E507-01014D0E6C54}"/>
              </a:ext>
            </a:extLst>
          </p:cNvPr>
          <p:cNvSpPr txBox="1"/>
          <p:nvPr/>
        </p:nvSpPr>
        <p:spPr>
          <a:xfrm>
            <a:off x="411059" y="0"/>
            <a:ext cx="11780941"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34469265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o 2">
            <a:extLst>
              <a:ext uri="{FF2B5EF4-FFF2-40B4-BE49-F238E27FC236}">
                <a16:creationId xmlns:a16="http://schemas.microsoft.com/office/drawing/2014/main" id="{8F28C706-90C8-CC36-C0BB-1EBAC37FDAB9}"/>
              </a:ext>
            </a:extLst>
          </p:cNvPr>
          <p:cNvGraphicFramePr>
            <a:graphicFrameLocks noGrp="1"/>
          </p:cNvGraphicFramePr>
          <p:nvPr>
            <p:extLst>
              <p:ext uri="{D42A27DB-BD31-4B8C-83A1-F6EECF244321}">
                <p14:modId xmlns:p14="http://schemas.microsoft.com/office/powerpoint/2010/main" val="1778700296"/>
              </p:ext>
            </p:extLst>
          </p:nvPr>
        </p:nvGraphicFramePr>
        <p:xfrm>
          <a:off x="361950" y="476251"/>
          <a:ext cx="11715166" cy="6237087"/>
        </p:xfrm>
        <a:graphic>
          <a:graphicData uri="http://schemas.openxmlformats.org/drawingml/2006/table">
            <a:tbl>
              <a:tblPr firstRow="1" firstCol="1" lastRow="1" lastCol="1" bandRow="1" bandCol="1">
                <a:tableStyleId>{5C22544A-7EE6-4342-B048-85BDC9FD1C3A}</a:tableStyleId>
              </a:tblPr>
              <a:tblGrid>
                <a:gridCol w="2536888">
                  <a:extLst>
                    <a:ext uri="{9D8B030D-6E8A-4147-A177-3AD203B41FA5}">
                      <a16:colId xmlns:a16="http://schemas.microsoft.com/office/drawing/2014/main" val="3843149383"/>
                    </a:ext>
                  </a:extLst>
                </a:gridCol>
                <a:gridCol w="3735540">
                  <a:extLst>
                    <a:ext uri="{9D8B030D-6E8A-4147-A177-3AD203B41FA5}">
                      <a16:colId xmlns:a16="http://schemas.microsoft.com/office/drawing/2014/main" val="3289719502"/>
                    </a:ext>
                  </a:extLst>
                </a:gridCol>
                <a:gridCol w="2721369">
                  <a:extLst>
                    <a:ext uri="{9D8B030D-6E8A-4147-A177-3AD203B41FA5}">
                      <a16:colId xmlns:a16="http://schemas.microsoft.com/office/drawing/2014/main" val="2111060908"/>
                    </a:ext>
                  </a:extLst>
                </a:gridCol>
                <a:gridCol w="2721369">
                  <a:extLst>
                    <a:ext uri="{9D8B030D-6E8A-4147-A177-3AD203B41FA5}">
                      <a16:colId xmlns:a16="http://schemas.microsoft.com/office/drawing/2014/main" val="2382061640"/>
                    </a:ext>
                  </a:extLst>
                </a:gridCol>
              </a:tblGrid>
              <a:tr h="1045632">
                <a:tc gridSpan="4">
                  <a:txBody>
                    <a:bodyPr/>
                    <a:lstStyle/>
                    <a:p>
                      <a:pPr algn="ctr">
                        <a:spcAft>
                          <a:spcPts val="0"/>
                        </a:spcAft>
                      </a:pPr>
                      <a:r>
                        <a:rPr lang="tr-TR" sz="1800" dirty="0">
                          <a:solidFill>
                            <a:schemeClr val="tx1"/>
                          </a:solidFill>
                          <a:effectLst/>
                        </a:rPr>
                        <a:t>2025 YILI KÜTÜPHANE VE DOKÜMANTASYON DAİRE BAŞKANLIĞI KALİTE HEDEFLERİ</a:t>
                      </a:r>
                      <a:endParaRPr lang="tr-TR" sz="10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745989605"/>
                  </a:ext>
                </a:extLst>
              </a:tr>
              <a:tr h="1423222">
                <a:tc>
                  <a:txBody>
                    <a:bodyPr/>
                    <a:lstStyle/>
                    <a:p>
                      <a:pPr algn="ctr">
                        <a:spcAft>
                          <a:spcPts val="0"/>
                        </a:spcAft>
                      </a:pPr>
                      <a:r>
                        <a:rPr lang="tr-TR" sz="1200" b="1" dirty="0">
                          <a:solidFill>
                            <a:schemeClr val="tx1"/>
                          </a:solidFill>
                          <a:effectLst/>
                        </a:rPr>
                        <a:t>HEDEF NO</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Aft>
                          <a:spcPts val="0"/>
                        </a:spcAft>
                      </a:pPr>
                      <a:r>
                        <a:rPr lang="tr-TR" sz="1200" b="1" dirty="0">
                          <a:solidFill>
                            <a:schemeClr val="tx1"/>
                          </a:solidFill>
                          <a:effectLst/>
                        </a:rPr>
                        <a:t> </a:t>
                      </a:r>
                    </a:p>
                    <a:p>
                      <a:pPr algn="ctr">
                        <a:spcAft>
                          <a:spcPts val="0"/>
                        </a:spcAft>
                      </a:pPr>
                      <a:r>
                        <a:rPr lang="tr-TR" sz="1200" b="1" dirty="0">
                          <a:solidFill>
                            <a:schemeClr val="tx1"/>
                          </a:solidFill>
                          <a:effectLst/>
                        </a:rPr>
                        <a:t>HEDEF ADI</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500"/>
                        </a:spcBef>
                        <a:spcAft>
                          <a:spcPts val="0"/>
                        </a:spcAft>
                      </a:pPr>
                      <a:r>
                        <a:rPr lang="tr-TR" sz="1200" b="1" dirty="0">
                          <a:solidFill>
                            <a:schemeClr val="tx1"/>
                          </a:solidFill>
                          <a:effectLst/>
                        </a:rPr>
                        <a:t>2025 Yılı (İlk 6 Aylık Ölçüm Sonuçları)</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spcAft>
                          <a:spcPts val="0"/>
                        </a:spcAft>
                      </a:pPr>
                      <a:r>
                        <a:rPr lang="tr-TR" sz="1200" b="1" dirty="0">
                          <a:solidFill>
                            <a:schemeClr val="tx1"/>
                          </a:solidFill>
                          <a:effectLst/>
                        </a:rPr>
                        <a:t> </a:t>
                      </a:r>
                    </a:p>
                    <a:p>
                      <a:pPr algn="ctr">
                        <a:spcBef>
                          <a:spcPts val="600"/>
                        </a:spcBef>
                        <a:spcAft>
                          <a:spcPts val="600"/>
                        </a:spcAft>
                      </a:pPr>
                      <a:r>
                        <a:rPr lang="tr-TR" sz="1200" b="1" dirty="0">
                          <a:solidFill>
                            <a:schemeClr val="tx1"/>
                          </a:solidFill>
                          <a:effectLst/>
                        </a:rPr>
                        <a:t>2025 Yılı Sonu (Son 6 Aylık Ölçüm Sonuçları)</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2228749643"/>
                  </a:ext>
                </a:extLst>
              </a:tr>
              <a:tr h="290452">
                <a:tc rowSpan="2">
                  <a:txBody>
                    <a:bodyPr/>
                    <a:lstStyle/>
                    <a:p>
                      <a:pPr algn="ctr">
                        <a:spcAft>
                          <a:spcPts val="0"/>
                        </a:spcAft>
                      </a:pPr>
                      <a:r>
                        <a:rPr lang="tr-TR" sz="1200">
                          <a:solidFill>
                            <a:schemeClr val="tx1"/>
                          </a:solidFill>
                          <a:effectLst/>
                        </a:rPr>
                        <a:t>01</a:t>
                      </a:r>
                      <a:endParaRPr lang="tr-TR" sz="120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Aft>
                          <a:spcPts val="0"/>
                        </a:spcAft>
                      </a:pPr>
                      <a:r>
                        <a:rPr lang="tr-TR" sz="1200" dirty="0">
                          <a:solidFill>
                            <a:schemeClr val="tx1"/>
                          </a:solidFill>
                          <a:effectLst/>
                        </a:rPr>
                        <a:t>Okuyucu Memnuniyet Oranını Artırmak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Aft>
                          <a:spcPts val="0"/>
                        </a:spcAft>
                      </a:pPr>
                      <a:r>
                        <a:rPr lang="tr-TR" sz="1200" dirty="0">
                          <a:solidFill>
                            <a:schemeClr val="tx1"/>
                          </a:solidFill>
                          <a:effectLst/>
                        </a:rPr>
                        <a:t>%74’e Çıkarmak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4032128568"/>
                  </a:ext>
                </a:extLst>
              </a:tr>
              <a:tr h="655001">
                <a:tc vMerge="1">
                  <a:txBody>
                    <a:bodyPr/>
                    <a:lstStyle/>
                    <a:p>
                      <a:endParaRPr lang="tr-TR"/>
                    </a:p>
                  </a:txBody>
                  <a:tcPr/>
                </a:tc>
                <a:tc vMerge="1">
                  <a:txBody>
                    <a:bodyPr/>
                    <a:lstStyle/>
                    <a:p>
                      <a:endParaRPr lang="tr-TR"/>
                    </a:p>
                  </a:txBody>
                  <a:tcPr/>
                </a:tc>
                <a:tc>
                  <a:txBody>
                    <a:bodyPr/>
                    <a:lstStyle/>
                    <a:p>
                      <a:pPr algn="ctr">
                        <a:spcAft>
                          <a:spcPts val="0"/>
                        </a:spcAft>
                      </a:pP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r>
                        <a:rPr lang="tr-TR" sz="1200" b="1" kern="1200" dirty="0">
                          <a:solidFill>
                            <a:schemeClr val="tx1"/>
                          </a:solidFill>
                          <a:effectLst/>
                          <a:latin typeface="Times New Roman" panose="02020603050405020304" pitchFamily="18" charset="0"/>
                          <a:ea typeface="+mn-ea"/>
                          <a:cs typeface="Times New Roman" panose="02020603050405020304" pitchFamily="18" charset="0"/>
                        </a:rPr>
                        <a:t>Akademisyen: %76.5</a:t>
                      </a:r>
                    </a:p>
                    <a:p>
                      <a:r>
                        <a:rPr lang="tr-TR" sz="1200" b="1" kern="1200" dirty="0">
                          <a:solidFill>
                            <a:schemeClr val="tx1"/>
                          </a:solidFill>
                          <a:effectLst/>
                          <a:latin typeface="Times New Roman" panose="02020603050405020304" pitchFamily="18" charset="0"/>
                          <a:ea typeface="+mn-ea"/>
                          <a:cs typeface="Times New Roman" panose="02020603050405020304" pitchFamily="18" charset="0"/>
                        </a:rPr>
                        <a:t>Öğrenci : 54.3</a:t>
                      </a:r>
                      <a:endParaRPr lang="tr-TR" sz="1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349468561"/>
                  </a:ext>
                </a:extLst>
              </a:tr>
              <a:tr h="290452">
                <a:tc rowSpan="2">
                  <a:txBody>
                    <a:bodyPr/>
                    <a:lstStyle/>
                    <a:p>
                      <a:pPr algn="ctr">
                        <a:spcAft>
                          <a:spcPts val="0"/>
                        </a:spcAft>
                      </a:pPr>
                      <a:r>
                        <a:rPr lang="tr-TR" sz="1200">
                          <a:solidFill>
                            <a:schemeClr val="tx1"/>
                          </a:solidFill>
                          <a:effectLst/>
                        </a:rPr>
                        <a:t>02</a:t>
                      </a:r>
                      <a:endParaRPr lang="tr-TR" sz="120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dirty="0">
                          <a:solidFill>
                            <a:schemeClr val="tx1"/>
                          </a:solidFill>
                          <a:effectLst/>
                        </a:rPr>
                        <a:t>Okuyucu Sayısını Arttırmak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dirty="0">
                          <a:solidFill>
                            <a:schemeClr val="tx1"/>
                          </a:solidFill>
                          <a:effectLst/>
                        </a:rPr>
                        <a:t>2500 Okuyucuya Ulaşmak (Önceki yıllarda vize yerine verilen ödevlerin iptal edilmesinden dolayı yüksek verilen hedefimizi revize ettik)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4235153692"/>
                  </a:ext>
                </a:extLst>
              </a:tr>
              <a:tr h="319498">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r>
                        <a:rPr lang="tr-TR" sz="1200" dirty="0">
                          <a:solidFill>
                            <a:schemeClr val="tx1"/>
                          </a:solidFill>
                          <a:effectLst/>
                          <a:latin typeface="Times New Roman" panose="02020603050405020304" pitchFamily="18" charset="0"/>
                          <a:ea typeface="Times New Roman" panose="02020603050405020304" pitchFamily="18" charset="0"/>
                        </a:rPr>
                        <a:t>1227</a:t>
                      </a: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spcBef>
                          <a:spcPts val="600"/>
                        </a:spcBef>
                        <a:spcAft>
                          <a:spcPts val="600"/>
                        </a:spcAft>
                      </a:pPr>
                      <a:r>
                        <a:rPr lang="tr-TR" sz="1200" dirty="0">
                          <a:solidFill>
                            <a:schemeClr val="tx1"/>
                          </a:solidFill>
                          <a:effectLst/>
                        </a:rPr>
                        <a:t> 2262</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2953559804"/>
                  </a:ext>
                </a:extLst>
              </a:tr>
              <a:tr h="290452">
                <a:tc rowSpan="2">
                  <a:txBody>
                    <a:bodyPr/>
                    <a:lstStyle/>
                    <a:p>
                      <a:pPr algn="ctr">
                        <a:spcAft>
                          <a:spcPts val="0"/>
                        </a:spcAft>
                      </a:pPr>
                      <a:r>
                        <a:rPr lang="tr-TR" sz="1200">
                          <a:solidFill>
                            <a:schemeClr val="tx1"/>
                          </a:solidFill>
                          <a:effectLst/>
                        </a:rPr>
                        <a:t>03</a:t>
                      </a:r>
                      <a:endParaRPr lang="tr-TR" sz="120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a:solidFill>
                            <a:schemeClr val="tx1"/>
                          </a:solidFill>
                          <a:effectLst/>
                        </a:rPr>
                        <a:t>Ödünç Yayın Sayısını Arttırmak</a:t>
                      </a:r>
                      <a:endParaRPr lang="tr-TR" sz="120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dirty="0">
                          <a:solidFill>
                            <a:schemeClr val="tx1"/>
                          </a:solidFill>
                          <a:effectLst/>
                        </a:rPr>
                        <a:t>8000’e Çıkarmak (Önceki yıllarda vize yerine verilen ödevlerin iptal edilmesinden dolayı yüksek verilen hedefimizi revize ettik)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3903729792"/>
                  </a:ext>
                </a:extLst>
              </a:tr>
              <a:tr h="319498">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r>
                        <a:rPr lang="tr-TR" sz="1200" dirty="0">
                          <a:solidFill>
                            <a:schemeClr val="tx1"/>
                          </a:solidFill>
                          <a:effectLst/>
                          <a:latin typeface="Times New Roman" panose="02020603050405020304" pitchFamily="18" charset="0"/>
                          <a:ea typeface="Times New Roman" panose="02020603050405020304" pitchFamily="18" charset="0"/>
                        </a:rPr>
                        <a:t>3900</a:t>
                      </a: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1200" dirty="0">
                          <a:solidFill>
                            <a:schemeClr val="tx1"/>
                          </a:solidFill>
                          <a:effectLst/>
                        </a:rPr>
                        <a:t>7981 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2494130355"/>
                  </a:ext>
                </a:extLst>
              </a:tr>
              <a:tr h="290452">
                <a:tc rowSpan="2">
                  <a:txBody>
                    <a:bodyPr/>
                    <a:lstStyle/>
                    <a:p>
                      <a:pPr algn="ctr">
                        <a:spcAft>
                          <a:spcPts val="0"/>
                        </a:spcAft>
                      </a:pPr>
                      <a:r>
                        <a:rPr lang="tr-TR" sz="1200">
                          <a:solidFill>
                            <a:schemeClr val="tx1"/>
                          </a:solidFill>
                          <a:effectLst/>
                        </a:rPr>
                        <a:t>04</a:t>
                      </a:r>
                      <a:endParaRPr lang="tr-TR" sz="120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a:solidFill>
                            <a:schemeClr val="tx1"/>
                          </a:solidFill>
                          <a:effectLst/>
                        </a:rPr>
                        <a:t>Basılı Yayınların Sayısını Arttırmak (Birim Kütüphaneleri Dahil Toplam)</a:t>
                      </a:r>
                      <a:endParaRPr lang="tr-TR" sz="120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dirty="0">
                          <a:solidFill>
                            <a:schemeClr val="tx1"/>
                          </a:solidFill>
                          <a:effectLst/>
                        </a:rPr>
                        <a:t>122.000’e Çıkarmak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132354595"/>
                  </a:ext>
                </a:extLst>
              </a:tr>
              <a:tr h="580908">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r>
                        <a:rPr lang="tr-TR" sz="1200" dirty="0">
                          <a:solidFill>
                            <a:schemeClr val="tx1"/>
                          </a:solidFill>
                          <a:effectLst/>
                          <a:latin typeface="Times New Roman" panose="02020603050405020304" pitchFamily="18" charset="0"/>
                          <a:ea typeface="Times New Roman" panose="02020603050405020304" pitchFamily="18" charset="0"/>
                        </a:rPr>
                        <a:t>122.285</a:t>
                      </a:r>
                    </a:p>
                  </a:txBody>
                  <a:tcPr marL="56146" marR="56146"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1200" dirty="0">
                          <a:solidFill>
                            <a:schemeClr val="tx1"/>
                          </a:solidFill>
                          <a:effectLst/>
                        </a:rPr>
                        <a:t>124.613 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789340970"/>
                  </a:ext>
                </a:extLst>
              </a:tr>
              <a:tr h="290452">
                <a:tc rowSpan="2">
                  <a:txBody>
                    <a:bodyPr/>
                    <a:lstStyle/>
                    <a:p>
                      <a:pPr algn="ctr">
                        <a:spcAft>
                          <a:spcPts val="0"/>
                        </a:spcAft>
                      </a:pPr>
                      <a:r>
                        <a:rPr lang="tr-TR" sz="1200">
                          <a:solidFill>
                            <a:schemeClr val="tx1"/>
                          </a:solidFill>
                          <a:effectLst/>
                        </a:rPr>
                        <a:t>05</a:t>
                      </a:r>
                      <a:endParaRPr lang="tr-TR" sz="1200">
                        <a:solidFill>
                          <a:schemeClr val="tx1"/>
                        </a:solidFill>
                        <a:effectLst/>
                        <a:latin typeface="Times New Roman" panose="02020603050405020304" pitchFamily="18" charset="0"/>
                        <a:ea typeface="Times New Roman" panose="02020603050405020304" pitchFamily="18" charset="0"/>
                      </a:endParaRPr>
                    </a:p>
                  </a:txBody>
                  <a:tcPr marL="56146" marR="56146" marT="0" marB="0" anchor="ctr">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rowSpan="2">
                  <a:txBody>
                    <a:bodyPr/>
                    <a:lstStyle/>
                    <a:p>
                      <a:pPr>
                        <a:spcBef>
                          <a:spcPts val="600"/>
                        </a:spcBef>
                        <a:spcAft>
                          <a:spcPts val="600"/>
                        </a:spcAft>
                      </a:pPr>
                      <a:r>
                        <a:rPr lang="tr-TR" sz="1200">
                          <a:solidFill>
                            <a:schemeClr val="tx1"/>
                          </a:solidFill>
                          <a:effectLst/>
                        </a:rPr>
                        <a:t>Elektronik yayınların Sayısını Artırmak</a:t>
                      </a:r>
                      <a:endParaRPr lang="tr-TR" sz="1200">
                        <a:solidFill>
                          <a:schemeClr val="tx1"/>
                        </a:solidFill>
                        <a:effectLst/>
                        <a:latin typeface="Times New Roman" panose="02020603050405020304" pitchFamily="18" charset="0"/>
                        <a:ea typeface="Times New Roman" panose="02020603050405020304" pitchFamily="18" charset="0"/>
                      </a:endParaRPr>
                    </a:p>
                  </a:txBody>
                  <a:tcPr marL="56146" marR="56146"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gridSpan="2">
                  <a:txBody>
                    <a:bodyPr/>
                    <a:lstStyle/>
                    <a:p>
                      <a:pPr algn="ctr">
                        <a:spcBef>
                          <a:spcPts val="600"/>
                        </a:spcBef>
                        <a:spcAft>
                          <a:spcPts val="600"/>
                        </a:spcAft>
                      </a:pPr>
                      <a:r>
                        <a:rPr lang="tr-TR" sz="1200" dirty="0">
                          <a:solidFill>
                            <a:schemeClr val="tx1"/>
                          </a:solidFill>
                          <a:effectLst/>
                        </a:rPr>
                        <a:t>27 Adet </a:t>
                      </a:r>
                      <a:r>
                        <a:rPr lang="tr-TR" sz="1200" dirty="0" err="1">
                          <a:solidFill>
                            <a:schemeClr val="tx1"/>
                          </a:solidFill>
                          <a:effectLst/>
                        </a:rPr>
                        <a:t>Veritabanına</a:t>
                      </a:r>
                      <a:r>
                        <a:rPr lang="tr-TR" sz="1200" dirty="0">
                          <a:solidFill>
                            <a:schemeClr val="tx1"/>
                          </a:solidFill>
                          <a:effectLst/>
                        </a:rPr>
                        <a:t> Abone Olmak</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hMerge="1">
                  <a:txBody>
                    <a:bodyPr/>
                    <a:lstStyle/>
                    <a:p>
                      <a:endParaRPr lang="tr-TR"/>
                    </a:p>
                  </a:txBody>
                  <a:tcPr/>
                </a:tc>
                <a:extLst>
                  <a:ext uri="{0D108BD9-81ED-4DB2-BD59-A6C34878D82A}">
                    <a16:rowId xmlns:a16="http://schemas.microsoft.com/office/drawing/2014/main" val="20126325"/>
                  </a:ext>
                </a:extLst>
              </a:tr>
              <a:tr h="290452">
                <a:tc vMerge="1">
                  <a:txBody>
                    <a:bodyPr/>
                    <a:lstStyle/>
                    <a:p>
                      <a:endParaRPr lang="tr-TR"/>
                    </a:p>
                  </a:txBody>
                  <a:tcPr/>
                </a:tc>
                <a:tc vMerge="1">
                  <a:txBody>
                    <a:bodyPr/>
                    <a:lstStyle/>
                    <a:p>
                      <a:endParaRPr lang="tr-TR"/>
                    </a:p>
                  </a:txBody>
                  <a:tcPr/>
                </a:tc>
                <a:tc>
                  <a:txBody>
                    <a:bodyPr/>
                    <a:lstStyle/>
                    <a:p>
                      <a:pPr algn="ctr">
                        <a:spcBef>
                          <a:spcPts val="600"/>
                        </a:spcBef>
                        <a:spcAft>
                          <a:spcPts val="600"/>
                        </a:spcAft>
                      </a:pPr>
                      <a:r>
                        <a:rPr lang="tr-TR" sz="1200" dirty="0">
                          <a:solidFill>
                            <a:schemeClr val="tx1"/>
                          </a:solidFill>
                          <a:effectLst/>
                          <a:latin typeface="Times New Roman" panose="02020603050405020304" pitchFamily="18" charset="0"/>
                          <a:ea typeface="Times New Roman" panose="02020603050405020304" pitchFamily="18" charset="0"/>
                        </a:rPr>
                        <a:t>27</a:t>
                      </a:r>
                    </a:p>
                  </a:txBody>
                  <a:tcPr marL="56146" marR="56146"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Bef>
                          <a:spcPts val="600"/>
                        </a:spcBef>
                        <a:spcAft>
                          <a:spcPts val="600"/>
                        </a:spcAft>
                      </a:pPr>
                      <a:r>
                        <a:rPr lang="tr-TR" sz="1200" dirty="0">
                          <a:solidFill>
                            <a:schemeClr val="tx1"/>
                          </a:solidFill>
                          <a:effectLst/>
                        </a:rPr>
                        <a:t>27 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56146" marR="56146"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276816968"/>
                  </a:ext>
                </a:extLst>
              </a:tr>
            </a:tbl>
          </a:graphicData>
        </a:graphic>
      </p:graphicFrame>
      <p:sp>
        <p:nvSpPr>
          <p:cNvPr id="4" name="Metin kutusu 3">
            <a:extLst>
              <a:ext uri="{FF2B5EF4-FFF2-40B4-BE49-F238E27FC236}">
                <a16:creationId xmlns:a16="http://schemas.microsoft.com/office/drawing/2014/main" id="{52430C0D-D0C1-9C3E-E308-B598E4533E4F}"/>
              </a:ext>
            </a:extLst>
          </p:cNvPr>
          <p:cNvSpPr txBox="1"/>
          <p:nvPr/>
        </p:nvSpPr>
        <p:spPr>
          <a:xfrm>
            <a:off x="411059" y="0"/>
            <a:ext cx="11780941"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34903191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D3114-2022-583D-8D68-DAEB9334F1EE}"/>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0ECE0456-D6BE-3104-7D23-8CB166B29BCA}"/>
              </a:ext>
            </a:extLst>
          </p:cNvPr>
          <p:cNvSpPr txBox="1"/>
          <p:nvPr/>
        </p:nvSpPr>
        <p:spPr>
          <a:xfrm>
            <a:off x="1923264" y="904875"/>
            <a:ext cx="8514826" cy="369332"/>
          </a:xfrm>
          <a:prstGeom prst="rect">
            <a:avLst/>
          </a:prstGeom>
          <a:noFill/>
        </p:spPr>
        <p:txBody>
          <a:bodyPr wrap="square" rtlCol="0">
            <a:spAutoFit/>
          </a:bodyPr>
          <a:lstStyle/>
          <a:p>
            <a:pPr algn="ctr"/>
            <a:r>
              <a:rPr lang="tr-TR" b="1" dirty="0">
                <a:latin typeface="Times New Roman" panose="02020603050405020304" pitchFamily="18" charset="0"/>
                <a:cs typeface="Times New Roman" panose="02020603050405020304" pitchFamily="18" charset="0"/>
              </a:rPr>
              <a:t> TALEPLER, ÖNERİLER</a:t>
            </a:r>
          </a:p>
        </p:txBody>
      </p:sp>
      <p:pic>
        <p:nvPicPr>
          <p:cNvPr id="7" name="Resim 6" descr="ayakkabı, çizgi film, kırpıntı çizim, çizim içeren bir resim&#10;&#10;Açıklama otomatik olarak oluşturuldu">
            <a:extLst>
              <a:ext uri="{FF2B5EF4-FFF2-40B4-BE49-F238E27FC236}">
                <a16:creationId xmlns:a16="http://schemas.microsoft.com/office/drawing/2014/main" id="{0AD4CD67-6356-BFA9-6695-DF6BBA141F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5154" y="2827100"/>
            <a:ext cx="5787334" cy="3690026"/>
          </a:xfrm>
          <a:prstGeom prst="rect">
            <a:avLst/>
          </a:prstGeom>
        </p:spPr>
      </p:pic>
      <p:sp>
        <p:nvSpPr>
          <p:cNvPr id="6" name="object 6">
            <a:extLst>
              <a:ext uri="{FF2B5EF4-FFF2-40B4-BE49-F238E27FC236}">
                <a16:creationId xmlns:a16="http://schemas.microsoft.com/office/drawing/2014/main" id="{FF269A7B-6330-3BEB-CC36-0289AD810C5D}"/>
              </a:ext>
            </a:extLst>
          </p:cNvPr>
          <p:cNvSpPr txBox="1"/>
          <p:nvPr/>
        </p:nvSpPr>
        <p:spPr>
          <a:xfrm>
            <a:off x="1619076" y="4377872"/>
            <a:ext cx="3065303" cy="103153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wrap="square" lIns="0" tIns="13335" rIns="0" bIns="0" rtlCol="0">
            <a:spAutoFit/>
          </a:bodyPr>
          <a:lstStyle/>
          <a:p>
            <a:pPr marL="12065" marR="5080">
              <a:lnSpc>
                <a:spcPct val="100000"/>
              </a:lnSpc>
              <a:spcBef>
                <a:spcPts val="105"/>
              </a:spcBef>
            </a:pPr>
            <a:r>
              <a:rPr lang="tr-TR" sz="1600" b="1" dirty="0">
                <a:latin typeface="Times New Roman"/>
                <a:cs typeface="Times New Roman"/>
              </a:rPr>
              <a:t>Kütüphane binası</a:t>
            </a:r>
          </a:p>
          <a:p>
            <a:pPr marL="12065" marR="5080">
              <a:lnSpc>
                <a:spcPct val="100000"/>
              </a:lnSpc>
              <a:spcBef>
                <a:spcPts val="105"/>
              </a:spcBef>
            </a:pPr>
            <a:r>
              <a:rPr lang="tr-TR" sz="1600" b="1" spc="-10" dirty="0">
                <a:latin typeface="Times New Roman"/>
                <a:cs typeface="Times New Roman"/>
              </a:rPr>
              <a:t>Yeterli bütçe</a:t>
            </a:r>
          </a:p>
          <a:p>
            <a:pPr marL="12065" marR="5080">
              <a:lnSpc>
                <a:spcPct val="100000"/>
              </a:lnSpc>
              <a:spcBef>
                <a:spcPts val="105"/>
              </a:spcBef>
            </a:pPr>
            <a:r>
              <a:rPr lang="tr-TR" sz="1600" b="1" spc="-10" dirty="0">
                <a:latin typeface="Times New Roman"/>
                <a:cs typeface="Times New Roman"/>
              </a:rPr>
              <a:t>Yeterli personel</a:t>
            </a:r>
          </a:p>
          <a:p>
            <a:pPr marL="12065" marR="5080">
              <a:lnSpc>
                <a:spcPct val="100000"/>
              </a:lnSpc>
              <a:spcBef>
                <a:spcPts val="105"/>
              </a:spcBef>
            </a:pPr>
            <a:r>
              <a:rPr lang="tr-TR" sz="1600" b="1" spc="-10" dirty="0">
                <a:latin typeface="Times New Roman"/>
                <a:cs typeface="Times New Roman"/>
              </a:rPr>
              <a:t>Teknolojik altyapı</a:t>
            </a:r>
          </a:p>
        </p:txBody>
      </p:sp>
      <p:sp>
        <p:nvSpPr>
          <p:cNvPr id="4" name="Dikdörtgen 3"/>
          <p:cNvSpPr/>
          <p:nvPr/>
        </p:nvSpPr>
        <p:spPr>
          <a:xfrm>
            <a:off x="1451378" y="1448598"/>
            <a:ext cx="10007551" cy="147732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r>
              <a:rPr lang="tr-TR" dirty="0">
                <a:latin typeface="Georgia" panose="02040502050405020303" pitchFamily="18" charset="0"/>
              </a:rPr>
              <a:t>Üniversite kütüphanelerinde etkili ve kaliteli hizmet verebilmek amacıyla bulunması gerekli unsurlar; koleksiyon, bina, personel, kullanıcı, bütçe, teknoloji ve işbirliğidir.</a:t>
            </a:r>
            <a:r>
              <a:rPr lang="tr-TR" dirty="0"/>
              <a:t/>
            </a:r>
            <a:br>
              <a:rPr lang="tr-TR" dirty="0"/>
            </a:br>
            <a:r>
              <a:rPr lang="tr-TR" dirty="0">
                <a:latin typeface="Georgia" panose="02040502050405020303" pitchFamily="18" charset="0"/>
              </a:rPr>
              <a:t>Üniversite kütüphaneleri bu unsurları sağlamalı ve geliştirmelidir. </a:t>
            </a:r>
          </a:p>
          <a:p>
            <a:r>
              <a:rPr lang="tr-TR" dirty="0">
                <a:latin typeface="Georgia" panose="02040502050405020303" pitchFamily="18" charset="0"/>
              </a:rPr>
              <a:t>Ancak, o zaman kullanıcılarına kaliteli ve iyi hizmet sunarak üniversitenin verdiği eğitim ve öğretim faaliyetlerine destek olabilir.</a:t>
            </a:r>
            <a:endParaRPr lang="tr-TR" dirty="0"/>
          </a:p>
        </p:txBody>
      </p:sp>
      <p:sp>
        <p:nvSpPr>
          <p:cNvPr id="2" name="Metin kutusu 1">
            <a:extLst>
              <a:ext uri="{FF2B5EF4-FFF2-40B4-BE49-F238E27FC236}">
                <a16:creationId xmlns:a16="http://schemas.microsoft.com/office/drawing/2014/main" id="{A0B9A232-FAC4-3687-26E2-E54E7C0BB228}"/>
              </a:ext>
            </a:extLst>
          </p:cNvPr>
          <p:cNvSpPr txBox="1"/>
          <p:nvPr/>
        </p:nvSpPr>
        <p:spPr>
          <a:xfrm>
            <a:off x="411059" y="0"/>
            <a:ext cx="11780941"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23681820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6FF50D-7C9A-D47B-9E78-7D498A5D1F68}"/>
              </a:ext>
            </a:extLst>
          </p:cNvPr>
          <p:cNvSpPr>
            <a:spLocks noGrp="1"/>
          </p:cNvSpPr>
          <p:nvPr>
            <p:ph type="ctrTitle"/>
          </p:nvPr>
        </p:nvSpPr>
        <p:spPr/>
        <p:txBody>
          <a:bodyPr/>
          <a:lstStyle/>
          <a:p>
            <a:endParaRPr lang="tr-TR" dirty="0"/>
          </a:p>
        </p:txBody>
      </p:sp>
      <p:sp>
        <p:nvSpPr>
          <p:cNvPr id="4" name="Dikdörtgen 3"/>
          <p:cNvSpPr/>
          <p:nvPr/>
        </p:nvSpPr>
        <p:spPr>
          <a:xfrm>
            <a:off x="3884339" y="6858000"/>
            <a:ext cx="4567276" cy="313932"/>
          </a:xfrm>
          <a:prstGeom prst="rect">
            <a:avLst/>
          </a:prstGeom>
        </p:spPr>
        <p:txBody>
          <a:bodyPr wrap="none">
            <a:spAutoFit/>
          </a:bodyPr>
          <a:lstStyle/>
          <a:p>
            <a:pPr algn="ctr" defTabSz="914400">
              <a:lnSpc>
                <a:spcPct val="80000"/>
              </a:lnSpc>
              <a:spcBef>
                <a:spcPct val="0"/>
              </a:spcBef>
            </a:pPr>
            <a:r>
              <a:rPr lang="tr-TR" spc="200" dirty="0">
                <a:solidFill>
                  <a:schemeClr val="bg1"/>
                </a:solidFill>
                <a:latin typeface="Century Gothic" panose="020B0502020202020204" pitchFamily="34" charset="0"/>
              </a:rPr>
              <a:t>Bilimle Yüksel Geleceğe Yön Ver</a:t>
            </a:r>
          </a:p>
        </p:txBody>
      </p:sp>
      <p:sp>
        <p:nvSpPr>
          <p:cNvPr id="3" name="Metin kutusu 2">
            <a:extLst>
              <a:ext uri="{FF2B5EF4-FFF2-40B4-BE49-F238E27FC236}">
                <a16:creationId xmlns:a16="http://schemas.microsoft.com/office/drawing/2014/main" id="{12A7E3E5-5978-54F9-E882-26FDAF22CA57}"/>
              </a:ext>
            </a:extLst>
          </p:cNvPr>
          <p:cNvSpPr txBox="1"/>
          <p:nvPr/>
        </p:nvSpPr>
        <p:spPr>
          <a:xfrm>
            <a:off x="0" y="4597167"/>
            <a:ext cx="12192000" cy="369332"/>
          </a:xfrm>
          <a:prstGeom prst="rect">
            <a:avLst/>
          </a:prstGeom>
          <a:gradFill>
            <a:gsLst>
              <a:gs pos="93098">
                <a:srgbClr val="ADE1F5"/>
              </a:gs>
              <a:gs pos="61494">
                <a:srgbClr val="A8E0F5"/>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tr-TR" dirty="0">
                <a:solidFill>
                  <a:schemeClr val="accent2">
                    <a:lumMod val="75000"/>
                  </a:schemeClr>
                </a:solidFill>
              </a:rPr>
              <a:t>KÜTÜPHANE VE DOKÜMANTASYON DAİRESİ BAŞKANLIĞI PERSONELİ</a:t>
            </a:r>
          </a:p>
        </p:txBody>
      </p:sp>
    </p:spTree>
    <p:extLst>
      <p:ext uri="{BB962C8B-B14F-4D97-AF65-F5344CB8AC3E}">
        <p14:creationId xmlns:p14="http://schemas.microsoft.com/office/powerpoint/2010/main" val="3328131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0A1E32D0-660B-DDE8-CDCD-DE2878509B27}"/>
              </a:ext>
            </a:extLst>
          </p:cNvPr>
          <p:cNvSpPr txBox="1"/>
          <p:nvPr/>
        </p:nvSpPr>
        <p:spPr>
          <a:xfrm>
            <a:off x="-127933" y="1018829"/>
            <a:ext cx="6436453" cy="1384995"/>
          </a:xfrm>
          <a:prstGeom prst="rect">
            <a:avLst/>
          </a:prstGeom>
          <a:noFill/>
        </p:spPr>
        <p:txBody>
          <a:bodyPr wrap="square">
            <a:spAutoFit/>
          </a:bodyPr>
          <a:lstStyle/>
          <a:p>
            <a:pPr algn="ctr"/>
            <a:r>
              <a:rPr lang="tr-TR" u="sng" dirty="0">
                <a:solidFill>
                  <a:schemeClr val="accent1"/>
                </a:solidFill>
                <a:latin typeface="Times New Roman" panose="02020603050405020304" pitchFamily="18" charset="0"/>
              </a:rPr>
              <a:t>1</a:t>
            </a:r>
            <a:r>
              <a:rPr lang="tr-TR" b="0" i="0" u="sng" dirty="0">
                <a:solidFill>
                  <a:schemeClr val="accent1"/>
                </a:solidFill>
                <a:effectLst/>
                <a:latin typeface="Times New Roman" panose="02020603050405020304" pitchFamily="18" charset="0"/>
              </a:rPr>
              <a:t>- İDARİ HİZMETLER ŞUBE MÜDÜRLÜĞÜ</a:t>
            </a:r>
          </a:p>
          <a:p>
            <a:pPr algn="ctr"/>
            <a:endParaRPr lang="tr-TR" b="0" i="0" dirty="0">
              <a:solidFill>
                <a:srgbClr val="000000"/>
              </a:solidFill>
              <a:effectLst/>
              <a:latin typeface="Times New Roman" panose="02020603050405020304" pitchFamily="18" charset="0"/>
            </a:endParaRPr>
          </a:p>
          <a:p>
            <a:pPr algn="ctr"/>
            <a:r>
              <a:rPr lang="tr-TR" sz="1600" b="0" i="0" dirty="0">
                <a:solidFill>
                  <a:schemeClr val="accent1">
                    <a:lumMod val="50000"/>
                  </a:schemeClr>
                </a:solidFill>
                <a:effectLst/>
                <a:latin typeface="Times New Roman" panose="02020603050405020304" pitchFamily="18" charset="0"/>
                <a:cs typeface="Times New Roman" panose="02020603050405020304" pitchFamily="18" charset="0"/>
              </a:rPr>
              <a:t>a) Yazı işleri ve sekreterlik</a:t>
            </a:r>
          </a:p>
          <a:p>
            <a:pPr algn="ctr"/>
            <a:r>
              <a:rPr lang="tr-TR" sz="1600" b="0" i="0" dirty="0">
                <a:solidFill>
                  <a:schemeClr val="accent1">
                    <a:lumMod val="50000"/>
                  </a:schemeClr>
                </a:solidFill>
                <a:effectLst/>
                <a:latin typeface="Times New Roman" panose="02020603050405020304" pitchFamily="18" charset="0"/>
                <a:cs typeface="Times New Roman" panose="02020603050405020304" pitchFamily="18" charset="0"/>
              </a:rPr>
              <a:t>b) Satın alma</a:t>
            </a:r>
          </a:p>
          <a:p>
            <a:pPr algn="ctr"/>
            <a:r>
              <a:rPr lang="tr-TR" sz="1600" b="0" i="0" dirty="0">
                <a:solidFill>
                  <a:schemeClr val="accent1">
                    <a:lumMod val="50000"/>
                  </a:schemeClr>
                </a:solidFill>
                <a:effectLst/>
                <a:latin typeface="Times New Roman" panose="02020603050405020304" pitchFamily="18" charset="0"/>
                <a:cs typeface="Times New Roman" panose="02020603050405020304" pitchFamily="18" charset="0"/>
              </a:rPr>
              <a:t>c) Taşınır Kayıt Kontrol</a:t>
            </a:r>
          </a:p>
        </p:txBody>
      </p:sp>
      <p:sp>
        <p:nvSpPr>
          <p:cNvPr id="2" name="Dikdörtgen 1"/>
          <p:cNvSpPr/>
          <p:nvPr/>
        </p:nvSpPr>
        <p:spPr>
          <a:xfrm>
            <a:off x="6546209" y="988052"/>
            <a:ext cx="6096000" cy="2831544"/>
          </a:xfrm>
          <a:prstGeom prst="rect">
            <a:avLst/>
          </a:prstGeom>
        </p:spPr>
        <p:txBody>
          <a:bodyPr>
            <a:spAutoFit/>
          </a:bodyPr>
          <a:lstStyle/>
          <a:p>
            <a:pPr algn="ctr"/>
            <a:r>
              <a:rPr lang="tr-TR" u="sng" dirty="0">
                <a:solidFill>
                  <a:schemeClr val="accent1"/>
                </a:solidFill>
                <a:latin typeface="Times New Roman" panose="02020603050405020304" pitchFamily="18" charset="0"/>
              </a:rPr>
              <a:t>2-TEKNİK HİZMETLER ŞUBE MÜDÜRLÜĞÜ</a:t>
            </a:r>
          </a:p>
          <a:p>
            <a:pPr algn="ctr"/>
            <a:r>
              <a:rPr lang="tr-TR" sz="1600" dirty="0">
                <a:solidFill>
                  <a:schemeClr val="accent1">
                    <a:lumMod val="50000"/>
                  </a:schemeClr>
                </a:solidFill>
                <a:latin typeface="Times New Roman" panose="02020603050405020304" pitchFamily="18" charset="0"/>
                <a:cs typeface="Times New Roman" panose="02020603050405020304" pitchFamily="18" charset="0"/>
              </a:rPr>
              <a:t>a) Danışma hizmetleri</a:t>
            </a:r>
          </a:p>
          <a:p>
            <a:pPr algn="ctr"/>
            <a:r>
              <a:rPr lang="tr-TR" sz="1600" dirty="0">
                <a:solidFill>
                  <a:schemeClr val="accent1">
                    <a:lumMod val="50000"/>
                  </a:schemeClr>
                </a:solidFill>
                <a:latin typeface="Times New Roman" panose="02020603050405020304" pitchFamily="18" charset="0"/>
                <a:cs typeface="Times New Roman" panose="02020603050405020304" pitchFamily="18" charset="0"/>
              </a:rPr>
              <a:t>b) Sağlama</a:t>
            </a:r>
          </a:p>
          <a:p>
            <a:pPr algn="ctr"/>
            <a:r>
              <a:rPr lang="tr-TR" sz="1600" dirty="0">
                <a:solidFill>
                  <a:schemeClr val="accent1">
                    <a:lumMod val="50000"/>
                  </a:schemeClr>
                </a:solidFill>
                <a:latin typeface="Times New Roman" panose="02020603050405020304" pitchFamily="18" charset="0"/>
                <a:cs typeface="Times New Roman" panose="02020603050405020304" pitchFamily="18" charset="0"/>
              </a:rPr>
              <a:t>a) Kataloglama ve sınıflama</a:t>
            </a:r>
          </a:p>
          <a:p>
            <a:pPr algn="ctr"/>
            <a:r>
              <a:rPr lang="tr-TR" sz="1600" dirty="0">
                <a:solidFill>
                  <a:schemeClr val="accent1">
                    <a:lumMod val="50000"/>
                  </a:schemeClr>
                </a:solidFill>
                <a:latin typeface="Times New Roman" panose="02020603050405020304" pitchFamily="18" charset="0"/>
                <a:cs typeface="Times New Roman" panose="02020603050405020304" pitchFamily="18" charset="0"/>
              </a:rPr>
              <a:t>b) Otomasyon ve web</a:t>
            </a:r>
          </a:p>
          <a:p>
            <a:pPr algn="ctr"/>
            <a:r>
              <a:rPr lang="tr-TR" sz="1600" dirty="0">
                <a:solidFill>
                  <a:schemeClr val="accent1">
                    <a:lumMod val="50000"/>
                  </a:schemeClr>
                </a:solidFill>
                <a:latin typeface="Times New Roman" panose="02020603050405020304" pitchFamily="18" charset="0"/>
                <a:cs typeface="Times New Roman" panose="02020603050405020304" pitchFamily="18" charset="0"/>
              </a:rPr>
              <a:t>c) Süreli yayınlar</a:t>
            </a:r>
          </a:p>
          <a:p>
            <a:pPr algn="ctr"/>
            <a:r>
              <a:rPr lang="tr-TR" sz="1600" dirty="0">
                <a:solidFill>
                  <a:schemeClr val="accent1">
                    <a:lumMod val="50000"/>
                  </a:schemeClr>
                </a:solidFill>
                <a:latin typeface="Times New Roman" panose="02020603050405020304" pitchFamily="18" charset="0"/>
                <a:cs typeface="Times New Roman" panose="02020603050405020304" pitchFamily="18" charset="0"/>
              </a:rPr>
              <a:t>d) Tezler</a:t>
            </a:r>
          </a:p>
          <a:p>
            <a:pPr algn="ctr"/>
            <a:r>
              <a:rPr lang="tr-TR" sz="1600" dirty="0">
                <a:solidFill>
                  <a:schemeClr val="accent1">
                    <a:lumMod val="50000"/>
                  </a:schemeClr>
                </a:solidFill>
                <a:latin typeface="Times New Roman" panose="02020603050405020304" pitchFamily="18" charset="0"/>
                <a:cs typeface="Times New Roman" panose="02020603050405020304" pitchFamily="18" charset="0"/>
              </a:rPr>
              <a:t>e) </a:t>
            </a:r>
            <a:r>
              <a:rPr lang="tr-TR" sz="1600" dirty="0" err="1">
                <a:solidFill>
                  <a:schemeClr val="accent1">
                    <a:lumMod val="50000"/>
                  </a:schemeClr>
                </a:solidFill>
                <a:latin typeface="Times New Roman" panose="02020603050405020304" pitchFamily="18" charset="0"/>
                <a:cs typeface="Times New Roman" panose="02020603050405020304" pitchFamily="18" charset="0"/>
              </a:rPr>
              <a:t>Veritabanları</a:t>
            </a:r>
            <a:endParaRPr lang="tr-TR" sz="1600" dirty="0">
              <a:solidFill>
                <a:schemeClr val="accent1">
                  <a:lumMod val="50000"/>
                </a:schemeClr>
              </a:solidFill>
              <a:latin typeface="Times New Roman" panose="02020603050405020304" pitchFamily="18" charset="0"/>
              <a:cs typeface="Times New Roman" panose="02020603050405020304" pitchFamily="18" charset="0"/>
            </a:endParaRPr>
          </a:p>
          <a:p>
            <a:pPr algn="ctr"/>
            <a:r>
              <a:rPr lang="tr-TR" sz="1600" dirty="0">
                <a:solidFill>
                  <a:schemeClr val="accent1">
                    <a:lumMod val="50000"/>
                  </a:schemeClr>
                </a:solidFill>
                <a:latin typeface="Times New Roman" panose="02020603050405020304" pitchFamily="18" charset="0"/>
                <a:cs typeface="Times New Roman" panose="02020603050405020304" pitchFamily="18" charset="0"/>
              </a:rPr>
              <a:t>f) Kayıp yayın</a:t>
            </a:r>
          </a:p>
          <a:p>
            <a:pPr algn="ctr"/>
            <a:r>
              <a:rPr lang="tr-TR" sz="1600" dirty="0">
                <a:solidFill>
                  <a:schemeClr val="accent1">
                    <a:lumMod val="50000"/>
                  </a:schemeClr>
                </a:solidFill>
                <a:latin typeface="Times New Roman" panose="02020603050405020304" pitchFamily="18" charset="0"/>
                <a:cs typeface="Times New Roman" panose="02020603050405020304" pitchFamily="18" charset="0"/>
              </a:rPr>
              <a:t>g) Yıpranan yayınlar</a:t>
            </a:r>
          </a:p>
          <a:p>
            <a:pPr algn="ctr"/>
            <a:r>
              <a:rPr lang="tr-TR" sz="1600" dirty="0">
                <a:solidFill>
                  <a:schemeClr val="accent1">
                    <a:lumMod val="50000"/>
                  </a:schemeClr>
                </a:solidFill>
                <a:latin typeface="Times New Roman" panose="02020603050405020304" pitchFamily="18" charset="0"/>
                <a:cs typeface="Times New Roman" panose="02020603050405020304" pitchFamily="18" charset="0"/>
              </a:rPr>
              <a:t>h) Sayım</a:t>
            </a:r>
          </a:p>
        </p:txBody>
      </p:sp>
      <p:sp>
        <p:nvSpPr>
          <p:cNvPr id="4" name="Dikdörtgen 3"/>
          <p:cNvSpPr/>
          <p:nvPr/>
        </p:nvSpPr>
        <p:spPr>
          <a:xfrm>
            <a:off x="2561786" y="3579246"/>
            <a:ext cx="6096000" cy="2339102"/>
          </a:xfrm>
          <a:prstGeom prst="rect">
            <a:avLst/>
          </a:prstGeom>
        </p:spPr>
        <p:txBody>
          <a:bodyPr>
            <a:spAutoFit/>
          </a:bodyPr>
          <a:lstStyle/>
          <a:p>
            <a:pPr algn="ctr"/>
            <a:r>
              <a:rPr lang="tr-TR" u="sng" dirty="0">
                <a:solidFill>
                  <a:schemeClr val="accent1"/>
                </a:solidFill>
                <a:latin typeface="Times New Roman" panose="02020603050405020304" pitchFamily="18" charset="0"/>
              </a:rPr>
              <a:t>3-OKUYUCU HİZMETLERİ ŞUBE MÜDÜRLÜĞÜ</a:t>
            </a:r>
            <a:r>
              <a:rPr lang="tr-TR" dirty="0"/>
              <a:t/>
            </a:r>
            <a:br>
              <a:rPr lang="tr-TR" dirty="0"/>
            </a:br>
            <a:r>
              <a:rPr lang="tr-TR" sz="1600" dirty="0">
                <a:solidFill>
                  <a:schemeClr val="accent1">
                    <a:lumMod val="50000"/>
                  </a:schemeClr>
                </a:solidFill>
                <a:latin typeface="Times New Roman" panose="02020603050405020304" pitchFamily="18" charset="0"/>
                <a:cs typeface="Times New Roman" panose="02020603050405020304" pitchFamily="18" charset="0"/>
              </a:rPr>
              <a:t>a) Raf hizmetleri</a:t>
            </a:r>
            <a:br>
              <a:rPr lang="tr-TR" sz="1600" dirty="0">
                <a:solidFill>
                  <a:schemeClr val="accent1">
                    <a:lumMod val="50000"/>
                  </a:schemeClr>
                </a:solidFill>
                <a:latin typeface="Times New Roman" panose="02020603050405020304" pitchFamily="18" charset="0"/>
                <a:cs typeface="Times New Roman" panose="02020603050405020304" pitchFamily="18" charset="0"/>
              </a:rPr>
            </a:br>
            <a:r>
              <a:rPr lang="tr-TR" sz="1600" dirty="0">
                <a:solidFill>
                  <a:schemeClr val="accent1">
                    <a:lumMod val="50000"/>
                  </a:schemeClr>
                </a:solidFill>
                <a:latin typeface="Times New Roman" panose="02020603050405020304" pitchFamily="18" charset="0"/>
                <a:cs typeface="Times New Roman" panose="02020603050405020304" pitchFamily="18" charset="0"/>
              </a:rPr>
              <a:t>b) Üye kayıt</a:t>
            </a:r>
            <a:br>
              <a:rPr lang="tr-TR" sz="1600" dirty="0">
                <a:solidFill>
                  <a:schemeClr val="accent1">
                    <a:lumMod val="50000"/>
                  </a:schemeClr>
                </a:solidFill>
                <a:latin typeface="Times New Roman" panose="02020603050405020304" pitchFamily="18" charset="0"/>
                <a:cs typeface="Times New Roman" panose="02020603050405020304" pitchFamily="18" charset="0"/>
              </a:rPr>
            </a:br>
            <a:r>
              <a:rPr lang="tr-TR" sz="1600" dirty="0">
                <a:solidFill>
                  <a:schemeClr val="accent1">
                    <a:lumMod val="50000"/>
                  </a:schemeClr>
                </a:solidFill>
                <a:latin typeface="Times New Roman" panose="02020603050405020304" pitchFamily="18" charset="0"/>
                <a:cs typeface="Times New Roman" panose="02020603050405020304" pitchFamily="18" charset="0"/>
              </a:rPr>
              <a:t>c) Ödünç verme</a:t>
            </a:r>
            <a:br>
              <a:rPr lang="tr-TR" sz="1600" dirty="0">
                <a:solidFill>
                  <a:schemeClr val="accent1">
                    <a:lumMod val="50000"/>
                  </a:schemeClr>
                </a:solidFill>
                <a:latin typeface="Times New Roman" panose="02020603050405020304" pitchFamily="18" charset="0"/>
                <a:cs typeface="Times New Roman" panose="02020603050405020304" pitchFamily="18" charset="0"/>
              </a:rPr>
            </a:br>
            <a:r>
              <a:rPr lang="tr-TR" sz="1600" dirty="0">
                <a:solidFill>
                  <a:schemeClr val="accent1">
                    <a:lumMod val="50000"/>
                  </a:schemeClr>
                </a:solidFill>
                <a:latin typeface="Times New Roman" panose="02020603050405020304" pitchFamily="18" charset="0"/>
                <a:cs typeface="Times New Roman" panose="02020603050405020304" pitchFamily="18" charset="0"/>
              </a:rPr>
              <a:t>d) İade</a:t>
            </a:r>
            <a:br>
              <a:rPr lang="tr-TR" sz="1600" dirty="0">
                <a:solidFill>
                  <a:schemeClr val="accent1">
                    <a:lumMod val="50000"/>
                  </a:schemeClr>
                </a:solidFill>
                <a:latin typeface="Times New Roman" panose="02020603050405020304" pitchFamily="18" charset="0"/>
                <a:cs typeface="Times New Roman" panose="02020603050405020304" pitchFamily="18" charset="0"/>
              </a:rPr>
            </a:br>
            <a:r>
              <a:rPr lang="tr-TR" sz="1600" dirty="0">
                <a:solidFill>
                  <a:schemeClr val="accent1">
                    <a:lumMod val="50000"/>
                  </a:schemeClr>
                </a:solidFill>
                <a:latin typeface="Times New Roman" panose="02020603050405020304" pitchFamily="18" charset="0"/>
                <a:cs typeface="Times New Roman" panose="02020603050405020304" pitchFamily="18" charset="0"/>
              </a:rPr>
              <a:t>e) Kütüphaneler arası ödünç alma/verme</a:t>
            </a:r>
            <a:br>
              <a:rPr lang="tr-TR" sz="1600" dirty="0">
                <a:solidFill>
                  <a:schemeClr val="accent1">
                    <a:lumMod val="50000"/>
                  </a:schemeClr>
                </a:solidFill>
                <a:latin typeface="Times New Roman" panose="02020603050405020304" pitchFamily="18" charset="0"/>
                <a:cs typeface="Times New Roman" panose="02020603050405020304" pitchFamily="18" charset="0"/>
              </a:rPr>
            </a:br>
            <a:r>
              <a:rPr lang="tr-TR" sz="1600" dirty="0">
                <a:solidFill>
                  <a:schemeClr val="accent1">
                    <a:lumMod val="50000"/>
                  </a:schemeClr>
                </a:solidFill>
                <a:latin typeface="Times New Roman" panose="02020603050405020304" pitchFamily="18" charset="0"/>
                <a:cs typeface="Times New Roman" panose="02020603050405020304" pitchFamily="18" charset="0"/>
              </a:rPr>
              <a:t>f) Kütüphane tanıtım hizmetleri (oryantasyon)</a:t>
            </a:r>
            <a:br>
              <a:rPr lang="tr-TR" sz="1600" dirty="0">
                <a:solidFill>
                  <a:schemeClr val="accent1">
                    <a:lumMod val="50000"/>
                  </a:schemeClr>
                </a:solidFill>
                <a:latin typeface="Times New Roman" panose="02020603050405020304" pitchFamily="18" charset="0"/>
                <a:cs typeface="Times New Roman" panose="02020603050405020304" pitchFamily="18" charset="0"/>
              </a:rPr>
            </a:br>
            <a:r>
              <a:rPr lang="tr-TR" sz="1600" dirty="0">
                <a:solidFill>
                  <a:schemeClr val="accent1">
                    <a:lumMod val="50000"/>
                  </a:schemeClr>
                </a:solidFill>
                <a:latin typeface="Times New Roman" panose="02020603050405020304" pitchFamily="18" charset="0"/>
                <a:cs typeface="Times New Roman" panose="02020603050405020304" pitchFamily="18" charset="0"/>
              </a:rPr>
              <a:t>g) ISBN</a:t>
            </a:r>
            <a:br>
              <a:rPr lang="tr-TR" sz="1600" dirty="0">
                <a:solidFill>
                  <a:schemeClr val="accent1">
                    <a:lumMod val="50000"/>
                  </a:schemeClr>
                </a:solidFill>
                <a:latin typeface="Times New Roman" panose="02020603050405020304" pitchFamily="18" charset="0"/>
                <a:cs typeface="Times New Roman" panose="02020603050405020304" pitchFamily="18" charset="0"/>
              </a:rPr>
            </a:br>
            <a:r>
              <a:rPr lang="tr-TR" sz="1600" dirty="0">
                <a:solidFill>
                  <a:schemeClr val="accent1">
                    <a:lumMod val="50000"/>
                  </a:schemeClr>
                </a:solidFill>
                <a:latin typeface="Times New Roman" panose="02020603050405020304" pitchFamily="18" charset="0"/>
                <a:cs typeface="Times New Roman" panose="02020603050405020304" pitchFamily="18" charset="0"/>
              </a:rPr>
              <a:t>h) İlişik kesme</a:t>
            </a:r>
          </a:p>
        </p:txBody>
      </p:sp>
    </p:spTree>
    <p:extLst>
      <p:ext uri="{BB962C8B-B14F-4D97-AF65-F5344CB8AC3E}">
        <p14:creationId xmlns:p14="http://schemas.microsoft.com/office/powerpoint/2010/main" val="4218795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4">
            <a:extLst>
              <a:ext uri="{FF2B5EF4-FFF2-40B4-BE49-F238E27FC236}">
                <a16:creationId xmlns:a16="http://schemas.microsoft.com/office/drawing/2014/main" id="{6F5BB733-3076-6672-9D26-4233F4005A1F}"/>
              </a:ext>
            </a:extLst>
          </p:cNvPr>
          <p:cNvGraphicFramePr>
            <a:graphicFrameLocks noGrp="1"/>
          </p:cNvGraphicFramePr>
          <p:nvPr>
            <p:extLst>
              <p:ext uri="{D42A27DB-BD31-4B8C-83A1-F6EECF244321}">
                <p14:modId xmlns:p14="http://schemas.microsoft.com/office/powerpoint/2010/main" val="1801933555"/>
              </p:ext>
            </p:extLst>
          </p:nvPr>
        </p:nvGraphicFramePr>
        <p:xfrm>
          <a:off x="2018817" y="1410048"/>
          <a:ext cx="8327390" cy="2237105"/>
        </p:xfrm>
        <a:graphic>
          <a:graphicData uri="http://schemas.openxmlformats.org/drawingml/2006/table">
            <a:tbl>
              <a:tblPr firstRow="1" bandRow="1">
                <a:tableStyleId>{2D5ABB26-0587-4C30-8999-92F81FD0307C}</a:tableStyleId>
              </a:tblPr>
              <a:tblGrid>
                <a:gridCol w="5149850">
                  <a:extLst>
                    <a:ext uri="{9D8B030D-6E8A-4147-A177-3AD203B41FA5}">
                      <a16:colId xmlns:a16="http://schemas.microsoft.com/office/drawing/2014/main" val="20000"/>
                    </a:ext>
                  </a:extLst>
                </a:gridCol>
                <a:gridCol w="3177540">
                  <a:extLst>
                    <a:ext uri="{9D8B030D-6E8A-4147-A177-3AD203B41FA5}">
                      <a16:colId xmlns:a16="http://schemas.microsoft.com/office/drawing/2014/main" val="20001"/>
                    </a:ext>
                  </a:extLst>
                </a:gridCol>
              </a:tblGrid>
              <a:tr h="588010">
                <a:tc gridSpan="2">
                  <a:txBody>
                    <a:bodyPr/>
                    <a:lstStyle/>
                    <a:p>
                      <a:pPr>
                        <a:lnSpc>
                          <a:spcPct val="100000"/>
                        </a:lnSpc>
                        <a:spcBef>
                          <a:spcPts val="80"/>
                        </a:spcBef>
                      </a:pPr>
                      <a:endParaRPr sz="1600" dirty="0">
                        <a:latin typeface="Times New Roman" panose="02020603050405020304" pitchFamily="18" charset="0"/>
                        <a:cs typeface="Times New Roman" panose="02020603050405020304" pitchFamily="18" charset="0"/>
                      </a:endParaRPr>
                    </a:p>
                    <a:p>
                      <a:pPr marL="68580">
                        <a:lnSpc>
                          <a:spcPct val="100000"/>
                        </a:lnSpc>
                        <a:spcBef>
                          <a:spcPts val="5"/>
                        </a:spcBef>
                      </a:pPr>
                      <a:r>
                        <a:rPr sz="1600" b="1" spc="-25" dirty="0">
                          <a:solidFill>
                            <a:srgbClr val="FFFFFF"/>
                          </a:solidFill>
                          <a:latin typeface="Times New Roman" panose="02020603050405020304" pitchFamily="18" charset="0"/>
                          <a:cs typeface="Times New Roman" panose="02020603050405020304" pitchFamily="18" charset="0"/>
                        </a:rPr>
                        <a:t>KADRO</a:t>
                      </a:r>
                      <a:r>
                        <a:rPr sz="1600" b="1" spc="-65" dirty="0">
                          <a:solidFill>
                            <a:srgbClr val="FFFFFF"/>
                          </a:solidFill>
                          <a:latin typeface="Times New Roman" panose="02020603050405020304" pitchFamily="18" charset="0"/>
                          <a:cs typeface="Times New Roman" panose="02020603050405020304" pitchFamily="18" charset="0"/>
                        </a:rPr>
                        <a:t> </a:t>
                      </a:r>
                      <a:r>
                        <a:rPr sz="1600" b="1" spc="-10" dirty="0">
                          <a:solidFill>
                            <a:srgbClr val="FFFFFF"/>
                          </a:solidFill>
                          <a:latin typeface="Times New Roman" panose="02020603050405020304" pitchFamily="18" charset="0"/>
                          <a:cs typeface="Times New Roman" panose="02020603050405020304" pitchFamily="18" charset="0"/>
                        </a:rPr>
                        <a:t>DURUMU</a:t>
                      </a:r>
                      <a:endParaRPr sz="1600" dirty="0">
                        <a:latin typeface="Times New Roman" panose="02020603050405020304" pitchFamily="18" charset="0"/>
                        <a:cs typeface="Times New Roman" panose="02020603050405020304" pitchFamily="18" charset="0"/>
                      </a:endParaRPr>
                    </a:p>
                  </a:txBody>
                  <a:tcPr marL="0" marR="0" marT="10160" marB="0">
                    <a:lnL w="12700">
                      <a:solidFill>
                        <a:srgbClr val="F79546"/>
                      </a:solidFill>
                      <a:prstDash val="solid"/>
                    </a:lnL>
                    <a:lnR w="12700">
                      <a:solidFill>
                        <a:srgbClr val="F79546"/>
                      </a:solidFill>
                      <a:prstDash val="solid"/>
                    </a:lnR>
                    <a:solidFill>
                      <a:schemeClr val="accent1"/>
                    </a:solidFill>
                  </a:tcPr>
                </a:tc>
                <a:tc hMerge="1">
                  <a:txBody>
                    <a:bodyPr/>
                    <a:lstStyle/>
                    <a:p>
                      <a:endParaRPr/>
                    </a:p>
                  </a:txBody>
                  <a:tcPr marL="0" marR="0" marT="0" marB="0"/>
                </a:tc>
                <a:extLst>
                  <a:ext uri="{0D108BD9-81ED-4DB2-BD59-A6C34878D82A}">
                    <a16:rowId xmlns:a16="http://schemas.microsoft.com/office/drawing/2014/main" val="10000"/>
                  </a:ext>
                </a:extLst>
              </a:tr>
              <a:tr h="558800">
                <a:tc>
                  <a:txBody>
                    <a:bodyPr/>
                    <a:lstStyle/>
                    <a:p>
                      <a:pPr marL="68580">
                        <a:lnSpc>
                          <a:spcPts val="1555"/>
                        </a:lnSpc>
                      </a:pPr>
                      <a:r>
                        <a:rPr sz="1600" b="1" dirty="0">
                          <a:solidFill>
                            <a:schemeClr val="tx1"/>
                          </a:solidFill>
                          <a:latin typeface="Times New Roman" panose="02020603050405020304" pitchFamily="18" charset="0"/>
                          <a:cs typeface="Times New Roman" panose="02020603050405020304" pitchFamily="18" charset="0"/>
                        </a:rPr>
                        <a:t>Akademik</a:t>
                      </a:r>
                      <a:r>
                        <a:rPr sz="1600" b="1" spc="25"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uzman</a:t>
                      </a:r>
                      <a:r>
                        <a:rPr sz="1600" b="1" spc="10"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kadrosunda</a:t>
                      </a:r>
                      <a:r>
                        <a:rPr sz="1600" b="1" spc="20"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çalışanlar</a:t>
                      </a:r>
                      <a:endParaRPr sz="1600" dirty="0">
                        <a:solidFill>
                          <a:schemeClr val="tx1"/>
                        </a:solidFill>
                        <a:latin typeface="Times New Roman" panose="02020603050405020304" pitchFamily="18" charset="0"/>
                        <a:cs typeface="Times New Roman" panose="02020603050405020304" pitchFamily="18" charset="0"/>
                      </a:endParaRPr>
                    </a:p>
                    <a:p>
                      <a:pPr marL="68580">
                        <a:lnSpc>
                          <a:spcPct val="100000"/>
                        </a:lnSpc>
                        <a:spcBef>
                          <a:spcPts val="35"/>
                        </a:spcBef>
                      </a:pPr>
                      <a:r>
                        <a:rPr sz="1600" b="1" dirty="0">
                          <a:solidFill>
                            <a:schemeClr val="tx1"/>
                          </a:solidFill>
                          <a:latin typeface="Times New Roman" panose="02020603050405020304" pitchFamily="18" charset="0"/>
                          <a:cs typeface="Times New Roman" panose="02020603050405020304" pitchFamily="18" charset="0"/>
                        </a:rPr>
                        <a:t>(2547</a:t>
                      </a:r>
                      <a:r>
                        <a:rPr sz="1600" b="1" spc="50"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sayılı</a:t>
                      </a:r>
                      <a:r>
                        <a:rPr sz="1600" b="1" spc="75" dirty="0">
                          <a:solidFill>
                            <a:schemeClr val="tx1"/>
                          </a:solidFill>
                          <a:latin typeface="Times New Roman" panose="02020603050405020304" pitchFamily="18" charset="0"/>
                          <a:cs typeface="Times New Roman" panose="02020603050405020304" pitchFamily="18" charset="0"/>
                        </a:rPr>
                        <a:t> </a:t>
                      </a:r>
                      <a:r>
                        <a:rPr sz="1600" b="1" spc="-20" dirty="0">
                          <a:solidFill>
                            <a:schemeClr val="tx1"/>
                          </a:solidFill>
                          <a:latin typeface="Times New Roman" panose="02020603050405020304" pitchFamily="18" charset="0"/>
                          <a:cs typeface="Times New Roman" panose="02020603050405020304" pitchFamily="18" charset="0"/>
                        </a:rPr>
                        <a:t>yasaya</a:t>
                      </a:r>
                      <a:r>
                        <a:rPr sz="1600" b="1" spc="45"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uygun)</a:t>
                      </a:r>
                      <a:endParaRPr sz="1600" dirty="0">
                        <a:solidFill>
                          <a:schemeClr val="tx1"/>
                        </a:solidFill>
                        <a:latin typeface="Times New Roman" panose="02020603050405020304" pitchFamily="18" charset="0"/>
                        <a:cs typeface="Times New Roman" panose="02020603050405020304" pitchFamily="18" charset="0"/>
                      </a:endParaRPr>
                    </a:p>
                  </a:txBody>
                  <a:tcPr marL="0" marR="0" marT="0" marB="0">
                    <a:lnL w="12700">
                      <a:solidFill>
                        <a:srgbClr val="F79546"/>
                      </a:solidFill>
                      <a:prstDash val="solid"/>
                    </a:lnL>
                    <a:lnB w="12700">
                      <a:solidFill>
                        <a:srgbClr val="F79546"/>
                      </a:solidFill>
                      <a:prstDash val="solid"/>
                    </a:lnB>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a:tcPr>
                </a:tc>
                <a:tc>
                  <a:txBody>
                    <a:bodyPr/>
                    <a:lstStyle/>
                    <a:p>
                      <a:pPr marR="1297305" algn="r">
                        <a:lnSpc>
                          <a:spcPts val="1590"/>
                        </a:lnSpc>
                      </a:pPr>
                      <a:r>
                        <a:rPr sz="1400" spc="-50" dirty="0">
                          <a:solidFill>
                            <a:schemeClr val="tx1"/>
                          </a:solidFill>
                          <a:latin typeface="Arial"/>
                          <a:cs typeface="Arial"/>
                        </a:rPr>
                        <a:t>1</a:t>
                      </a:r>
                      <a:endParaRPr sz="1400">
                        <a:solidFill>
                          <a:schemeClr val="tx1"/>
                        </a:solidFill>
                        <a:latin typeface="Arial"/>
                        <a:cs typeface="Arial"/>
                      </a:endParaRPr>
                    </a:p>
                  </a:txBody>
                  <a:tcPr marL="0" marR="0" marT="0" marB="0">
                    <a:lnR w="12700">
                      <a:solidFill>
                        <a:srgbClr val="F79546"/>
                      </a:solidFill>
                      <a:prstDash val="solid"/>
                    </a:lnR>
                    <a:lnB w="12700">
                      <a:solidFill>
                        <a:srgbClr val="F79546"/>
                      </a:solidFill>
                      <a:prstDash val="solid"/>
                    </a:lnB>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a:tcPr>
                </a:tc>
                <a:extLst>
                  <a:ext uri="{0D108BD9-81ED-4DB2-BD59-A6C34878D82A}">
                    <a16:rowId xmlns:a16="http://schemas.microsoft.com/office/drawing/2014/main" val="10001"/>
                  </a:ext>
                </a:extLst>
              </a:tr>
              <a:tr h="370205">
                <a:tc>
                  <a:txBody>
                    <a:bodyPr/>
                    <a:lstStyle/>
                    <a:p>
                      <a:pPr marL="68580">
                        <a:lnSpc>
                          <a:spcPts val="1639"/>
                        </a:lnSpc>
                      </a:pPr>
                      <a:r>
                        <a:rPr sz="1600" b="1" spc="-10" dirty="0">
                          <a:solidFill>
                            <a:schemeClr val="tx1"/>
                          </a:solidFill>
                          <a:latin typeface="Times New Roman" panose="02020603050405020304" pitchFamily="18" charset="0"/>
                          <a:cs typeface="Times New Roman" panose="02020603050405020304" pitchFamily="18" charset="0"/>
                        </a:rPr>
                        <a:t>Teknik</a:t>
                      </a:r>
                      <a:r>
                        <a:rPr sz="1600" b="1" spc="20"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hizmetler</a:t>
                      </a:r>
                      <a:r>
                        <a:rPr sz="1600" b="1" spc="20"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sınıfı</a:t>
                      </a:r>
                      <a:r>
                        <a:rPr sz="1600" b="1" spc="30"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(Kütüphaneci)</a:t>
                      </a:r>
                      <a:endParaRPr sz="1600" dirty="0">
                        <a:solidFill>
                          <a:schemeClr val="tx1"/>
                        </a:solidFill>
                        <a:latin typeface="Times New Roman" panose="02020603050405020304" pitchFamily="18" charset="0"/>
                        <a:cs typeface="Times New Roman" panose="02020603050405020304" pitchFamily="18" charset="0"/>
                      </a:endParaRPr>
                    </a:p>
                  </a:txBody>
                  <a:tcPr marL="0" marR="0" marT="0" marB="0">
                    <a:lnL w="12700">
                      <a:solidFill>
                        <a:srgbClr val="F79546"/>
                      </a:solidFill>
                      <a:prstDash val="solid"/>
                    </a:lnL>
                    <a:lnT w="12700">
                      <a:solidFill>
                        <a:srgbClr val="F79546"/>
                      </a:solidFill>
                      <a:prstDash val="solid"/>
                    </a:lnT>
                    <a:lnB w="12700">
                      <a:solidFill>
                        <a:srgbClr val="F79546"/>
                      </a:solidFill>
                      <a:prstDash val="solid"/>
                    </a:lnB>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a:tcPr>
                </a:tc>
                <a:tc>
                  <a:txBody>
                    <a:bodyPr/>
                    <a:lstStyle/>
                    <a:p>
                      <a:pPr marR="1297305" algn="r">
                        <a:lnSpc>
                          <a:spcPts val="1639"/>
                        </a:lnSpc>
                      </a:pPr>
                      <a:r>
                        <a:rPr sz="1400" spc="-50" dirty="0">
                          <a:solidFill>
                            <a:schemeClr val="tx1"/>
                          </a:solidFill>
                          <a:latin typeface="Arial"/>
                          <a:cs typeface="Arial"/>
                        </a:rPr>
                        <a:t>5</a:t>
                      </a:r>
                      <a:endParaRPr sz="1400" dirty="0">
                        <a:solidFill>
                          <a:schemeClr val="tx1"/>
                        </a:solidFill>
                        <a:latin typeface="Arial"/>
                        <a:cs typeface="Arial"/>
                      </a:endParaRPr>
                    </a:p>
                  </a:txBody>
                  <a:tcPr marL="0" marR="0" marT="0" marB="0">
                    <a:lnR w="12700">
                      <a:solidFill>
                        <a:srgbClr val="F79546"/>
                      </a:solidFill>
                      <a:prstDash val="solid"/>
                    </a:lnR>
                    <a:lnT w="12700">
                      <a:solidFill>
                        <a:srgbClr val="F79546"/>
                      </a:solidFill>
                      <a:prstDash val="solid"/>
                    </a:lnT>
                    <a:lnB w="12700">
                      <a:solidFill>
                        <a:srgbClr val="F79546"/>
                      </a:solidFill>
                      <a:prstDash val="solid"/>
                    </a:lnB>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a:tcPr>
                </a:tc>
                <a:extLst>
                  <a:ext uri="{0D108BD9-81ED-4DB2-BD59-A6C34878D82A}">
                    <a16:rowId xmlns:a16="http://schemas.microsoft.com/office/drawing/2014/main" val="10002"/>
                  </a:ext>
                </a:extLst>
              </a:tr>
              <a:tr h="374650">
                <a:tc>
                  <a:txBody>
                    <a:bodyPr/>
                    <a:lstStyle/>
                    <a:p>
                      <a:pPr marL="68580">
                        <a:lnSpc>
                          <a:spcPts val="1645"/>
                        </a:lnSpc>
                      </a:pPr>
                      <a:r>
                        <a:rPr sz="1600" b="1" dirty="0">
                          <a:solidFill>
                            <a:schemeClr val="tx1"/>
                          </a:solidFill>
                          <a:latin typeface="Times New Roman" panose="02020603050405020304" pitchFamily="18" charset="0"/>
                          <a:cs typeface="Times New Roman" panose="02020603050405020304" pitchFamily="18" charset="0"/>
                        </a:rPr>
                        <a:t>Genel</a:t>
                      </a:r>
                      <a:r>
                        <a:rPr sz="1600" b="1" spc="70"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idari</a:t>
                      </a:r>
                      <a:r>
                        <a:rPr sz="1600" b="1" spc="70" dirty="0">
                          <a:solidFill>
                            <a:schemeClr val="tx1"/>
                          </a:solidFill>
                          <a:latin typeface="Times New Roman" panose="02020603050405020304" pitchFamily="18" charset="0"/>
                          <a:cs typeface="Times New Roman" panose="02020603050405020304" pitchFamily="18" charset="0"/>
                        </a:rPr>
                        <a:t> </a:t>
                      </a:r>
                      <a:r>
                        <a:rPr sz="1600" b="1" dirty="0">
                          <a:solidFill>
                            <a:schemeClr val="tx1"/>
                          </a:solidFill>
                          <a:latin typeface="Times New Roman" panose="02020603050405020304" pitchFamily="18" charset="0"/>
                          <a:cs typeface="Times New Roman" panose="02020603050405020304" pitchFamily="18" charset="0"/>
                        </a:rPr>
                        <a:t>hizmetler</a:t>
                      </a:r>
                      <a:r>
                        <a:rPr sz="1600" b="1" spc="75" dirty="0">
                          <a:solidFill>
                            <a:schemeClr val="tx1"/>
                          </a:solidFill>
                          <a:latin typeface="Times New Roman" panose="02020603050405020304" pitchFamily="18" charset="0"/>
                          <a:cs typeface="Times New Roman" panose="02020603050405020304" pitchFamily="18" charset="0"/>
                        </a:rPr>
                        <a:t> </a:t>
                      </a:r>
                      <a:r>
                        <a:rPr sz="1600" b="1" spc="-10" dirty="0">
                          <a:solidFill>
                            <a:schemeClr val="tx1"/>
                          </a:solidFill>
                          <a:latin typeface="Times New Roman" panose="02020603050405020304" pitchFamily="18" charset="0"/>
                          <a:cs typeface="Times New Roman" panose="02020603050405020304" pitchFamily="18" charset="0"/>
                        </a:rPr>
                        <a:t>sınıfı</a:t>
                      </a:r>
                      <a:endParaRPr sz="1600" dirty="0">
                        <a:solidFill>
                          <a:schemeClr val="tx1"/>
                        </a:solidFill>
                        <a:latin typeface="Times New Roman" panose="02020603050405020304" pitchFamily="18" charset="0"/>
                        <a:cs typeface="Times New Roman" panose="02020603050405020304" pitchFamily="18" charset="0"/>
                      </a:endParaRPr>
                    </a:p>
                  </a:txBody>
                  <a:tcPr marL="0" marR="0" marT="0" marB="0">
                    <a:lnL w="12700">
                      <a:solidFill>
                        <a:srgbClr val="F79546"/>
                      </a:solidFill>
                      <a:prstDash val="solid"/>
                    </a:lnL>
                    <a:lnT w="12700">
                      <a:solidFill>
                        <a:srgbClr val="F79546"/>
                      </a:solidFill>
                      <a:prstDash val="solid"/>
                    </a:lnT>
                    <a:lnB w="12700">
                      <a:solidFill>
                        <a:srgbClr val="F79546"/>
                      </a:solidFill>
                      <a:prstDash val="solid"/>
                    </a:lnB>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a:tcPr>
                </a:tc>
                <a:tc>
                  <a:txBody>
                    <a:bodyPr/>
                    <a:lstStyle/>
                    <a:p>
                      <a:pPr marR="1297305" algn="r">
                        <a:lnSpc>
                          <a:spcPts val="1645"/>
                        </a:lnSpc>
                      </a:pPr>
                      <a:r>
                        <a:rPr lang="tr-TR" sz="1400" spc="-50" dirty="0">
                          <a:solidFill>
                            <a:schemeClr val="tx1"/>
                          </a:solidFill>
                          <a:latin typeface="Arial"/>
                          <a:cs typeface="Arial"/>
                        </a:rPr>
                        <a:t>4</a:t>
                      </a:r>
                      <a:endParaRPr sz="1400" dirty="0">
                        <a:solidFill>
                          <a:schemeClr val="tx1"/>
                        </a:solidFill>
                        <a:latin typeface="Arial"/>
                        <a:cs typeface="Arial"/>
                      </a:endParaRPr>
                    </a:p>
                  </a:txBody>
                  <a:tcPr marL="0" marR="0" marT="0" marB="0">
                    <a:lnR w="12700">
                      <a:solidFill>
                        <a:srgbClr val="F79546"/>
                      </a:solidFill>
                      <a:prstDash val="solid"/>
                    </a:lnR>
                    <a:lnT w="12700">
                      <a:solidFill>
                        <a:srgbClr val="F79546"/>
                      </a:solidFill>
                      <a:prstDash val="solid"/>
                    </a:lnT>
                    <a:lnB w="12700">
                      <a:solidFill>
                        <a:srgbClr val="F79546"/>
                      </a:solidFill>
                      <a:prstDash val="solid"/>
                    </a:lnB>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a:tcPr>
                </a:tc>
                <a:extLst>
                  <a:ext uri="{0D108BD9-81ED-4DB2-BD59-A6C34878D82A}">
                    <a16:rowId xmlns:a16="http://schemas.microsoft.com/office/drawing/2014/main" val="10003"/>
                  </a:ext>
                </a:extLst>
              </a:tr>
              <a:tr h="345440">
                <a:tc>
                  <a:txBody>
                    <a:bodyPr/>
                    <a:lstStyle/>
                    <a:p>
                      <a:pPr marL="68580">
                        <a:lnSpc>
                          <a:spcPct val="100000"/>
                        </a:lnSpc>
                        <a:spcBef>
                          <a:spcPts val="484"/>
                        </a:spcBef>
                      </a:pPr>
                      <a:r>
                        <a:rPr sz="1600" b="1" spc="-10" dirty="0">
                          <a:solidFill>
                            <a:schemeClr val="tx1"/>
                          </a:solidFill>
                          <a:latin typeface="Times New Roman" panose="02020603050405020304" pitchFamily="18" charset="0"/>
                          <a:cs typeface="Times New Roman" panose="02020603050405020304" pitchFamily="18" charset="0"/>
                        </a:rPr>
                        <a:t>Toplam</a:t>
                      </a:r>
                      <a:endParaRPr sz="1600" dirty="0">
                        <a:solidFill>
                          <a:schemeClr val="tx1"/>
                        </a:solidFill>
                        <a:latin typeface="Times New Roman" panose="02020603050405020304" pitchFamily="18" charset="0"/>
                        <a:cs typeface="Times New Roman" panose="02020603050405020304" pitchFamily="18" charset="0"/>
                      </a:endParaRPr>
                    </a:p>
                  </a:txBody>
                  <a:tcPr marL="0" marR="0" marT="61594" marB="0">
                    <a:lnL w="12700">
                      <a:solidFill>
                        <a:srgbClr val="F79546"/>
                      </a:solidFill>
                      <a:prstDash val="solid"/>
                    </a:lnL>
                    <a:lnT w="12700">
                      <a:solidFill>
                        <a:srgbClr val="F79546"/>
                      </a:solidFill>
                      <a:prstDash val="solid"/>
                    </a:lnT>
                    <a:lnB w="12700">
                      <a:solidFill>
                        <a:srgbClr val="F79546"/>
                      </a:solidFill>
                      <a:prstDash val="solid"/>
                    </a:lnB>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a:tcPr>
                </a:tc>
                <a:tc>
                  <a:txBody>
                    <a:bodyPr/>
                    <a:lstStyle/>
                    <a:p>
                      <a:pPr marR="1249680" algn="r">
                        <a:lnSpc>
                          <a:spcPct val="100000"/>
                        </a:lnSpc>
                        <a:spcBef>
                          <a:spcPts val="484"/>
                        </a:spcBef>
                      </a:pPr>
                      <a:r>
                        <a:rPr sz="1400" spc="-25" dirty="0">
                          <a:solidFill>
                            <a:schemeClr val="tx1"/>
                          </a:solidFill>
                          <a:latin typeface="Arial"/>
                          <a:cs typeface="Arial"/>
                        </a:rPr>
                        <a:t>1</a:t>
                      </a:r>
                      <a:r>
                        <a:rPr lang="tr-TR" sz="1400" spc="-25" dirty="0">
                          <a:solidFill>
                            <a:schemeClr val="tx1"/>
                          </a:solidFill>
                          <a:latin typeface="Arial"/>
                          <a:cs typeface="Arial"/>
                        </a:rPr>
                        <a:t>0</a:t>
                      </a:r>
                      <a:endParaRPr sz="1400" dirty="0">
                        <a:solidFill>
                          <a:schemeClr val="tx1"/>
                        </a:solidFill>
                        <a:latin typeface="Arial"/>
                        <a:cs typeface="Arial"/>
                      </a:endParaRPr>
                    </a:p>
                  </a:txBody>
                  <a:tcPr marL="0" marR="0" marT="61594" marB="0">
                    <a:lnR w="12700">
                      <a:solidFill>
                        <a:srgbClr val="F79546"/>
                      </a:solidFill>
                      <a:prstDash val="solid"/>
                    </a:lnR>
                    <a:lnT w="12700">
                      <a:solidFill>
                        <a:srgbClr val="F79546"/>
                      </a:solidFill>
                      <a:prstDash val="solid"/>
                    </a:lnT>
                    <a:lnB w="12700">
                      <a:solidFill>
                        <a:srgbClr val="F79546"/>
                      </a:solidFill>
                      <a:prstDash val="solid"/>
                    </a:lnB>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a:tcPr>
                </a:tc>
                <a:extLst>
                  <a:ext uri="{0D108BD9-81ED-4DB2-BD59-A6C34878D82A}">
                    <a16:rowId xmlns:a16="http://schemas.microsoft.com/office/drawing/2014/main" val="10004"/>
                  </a:ext>
                </a:extLst>
              </a:tr>
            </a:tbl>
          </a:graphicData>
        </a:graphic>
      </p:graphicFrame>
      <p:sp>
        <p:nvSpPr>
          <p:cNvPr id="4" name="Metin kutusu 3">
            <a:extLst>
              <a:ext uri="{FF2B5EF4-FFF2-40B4-BE49-F238E27FC236}">
                <a16:creationId xmlns:a16="http://schemas.microsoft.com/office/drawing/2014/main" id="{C4B10A86-1697-2164-7881-7402795B2B7C}"/>
              </a:ext>
            </a:extLst>
          </p:cNvPr>
          <p:cNvSpPr txBox="1"/>
          <p:nvPr/>
        </p:nvSpPr>
        <p:spPr>
          <a:xfrm>
            <a:off x="2954848" y="840957"/>
            <a:ext cx="6102990" cy="369332"/>
          </a:xfrm>
          <a:prstGeom prst="rect">
            <a:avLst/>
          </a:prstGeom>
          <a:noFill/>
        </p:spPr>
        <p:txBody>
          <a:bodyPr wrap="square">
            <a:spAutoFit/>
          </a:bodyPr>
          <a:lstStyle/>
          <a:p>
            <a:pPr algn="ctr"/>
            <a:r>
              <a:rPr lang="tr-TR" spc="-10" dirty="0">
                <a:solidFill>
                  <a:schemeClr val="accent1"/>
                </a:solidFill>
                <a:latin typeface="Times New Roman" panose="02020603050405020304" pitchFamily="18" charset="0"/>
                <a:cs typeface="Times New Roman" panose="02020603050405020304" pitchFamily="18" charset="0"/>
              </a:rPr>
              <a:t>PERSONEL</a:t>
            </a:r>
            <a:endParaRPr lang="tr-TR" dirty="0">
              <a:solidFill>
                <a:schemeClr val="accent1"/>
              </a:solidFill>
              <a:latin typeface="Times New Roman" panose="02020603050405020304" pitchFamily="18" charset="0"/>
              <a:cs typeface="Times New Roman" panose="02020603050405020304" pitchFamily="18" charset="0"/>
            </a:endParaRPr>
          </a:p>
        </p:txBody>
      </p:sp>
      <p:sp>
        <p:nvSpPr>
          <p:cNvPr id="6" name="Metin kutusu 5">
            <a:extLst>
              <a:ext uri="{FF2B5EF4-FFF2-40B4-BE49-F238E27FC236}">
                <a16:creationId xmlns:a16="http://schemas.microsoft.com/office/drawing/2014/main" id="{D523B83B-AFEA-2534-C85C-F90D80FCA7A4}"/>
              </a:ext>
            </a:extLst>
          </p:cNvPr>
          <p:cNvSpPr txBox="1"/>
          <p:nvPr/>
        </p:nvSpPr>
        <p:spPr>
          <a:xfrm>
            <a:off x="1124125" y="5170660"/>
            <a:ext cx="10503016" cy="584775"/>
          </a:xfrm>
          <a:prstGeom prst="rect">
            <a:avLst/>
          </a:prstGeom>
          <a:noFill/>
        </p:spPr>
        <p:txBody>
          <a:bodyPr wrap="square">
            <a:spAutoFit/>
          </a:bodyPr>
          <a:lstStyle/>
          <a:p>
            <a:pPr marL="173355" indent="-163195">
              <a:lnSpc>
                <a:spcPct val="100000"/>
              </a:lnSpc>
              <a:spcBef>
                <a:spcPts val="95"/>
              </a:spcBef>
              <a:buSzPct val="93750"/>
              <a:buFont typeface="Wingdings"/>
              <a:buChar char=""/>
              <a:tabLst>
                <a:tab pos="173355" algn="l"/>
              </a:tabLst>
            </a:pPr>
            <a:r>
              <a:rPr lang="tr-TR" sz="1600" b="1" dirty="0">
                <a:solidFill>
                  <a:srgbClr val="FF0000"/>
                </a:solidFill>
                <a:latin typeface="Times New Roman" panose="02020603050405020304" pitchFamily="18" charset="0"/>
                <a:cs typeface="Times New Roman" panose="02020603050405020304" pitchFamily="18" charset="0"/>
              </a:rPr>
              <a:t>Not: Bir personelimiz İslami İlimler Fakültesi ve bir personelimiz de Kahta MYO kütüphanelerinin düzenlenmesi için geçici olarak görevlendirilmişlerdir.</a:t>
            </a:r>
          </a:p>
        </p:txBody>
      </p:sp>
      <p:sp>
        <p:nvSpPr>
          <p:cNvPr id="3" name="Metin kutusu 2">
            <a:extLst>
              <a:ext uri="{FF2B5EF4-FFF2-40B4-BE49-F238E27FC236}">
                <a16:creationId xmlns:a16="http://schemas.microsoft.com/office/drawing/2014/main" id="{72E921FA-B9B6-3076-6FA4-E3AC5CC6EA30}"/>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3744853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4C927F49-1314-E4C3-D235-581C7352CEA0}"/>
              </a:ext>
            </a:extLst>
          </p:cNvPr>
          <p:cNvSpPr txBox="1"/>
          <p:nvPr/>
        </p:nvSpPr>
        <p:spPr>
          <a:xfrm>
            <a:off x="4664629" y="431816"/>
            <a:ext cx="3164746" cy="369332"/>
          </a:xfrm>
          <a:prstGeom prst="rect">
            <a:avLst/>
          </a:prstGeom>
          <a:noFill/>
        </p:spPr>
        <p:txBody>
          <a:bodyPr wrap="square">
            <a:spAutoFit/>
          </a:bodyPr>
          <a:lstStyle/>
          <a:p>
            <a:r>
              <a:rPr lang="tr-TR" dirty="0">
                <a:solidFill>
                  <a:schemeClr val="accent1"/>
                </a:solidFill>
                <a:latin typeface="Times New Roman" panose="02020603050405020304" pitchFamily="18" charset="0"/>
                <a:cs typeface="Times New Roman" panose="02020603050405020304" pitchFamily="18" charset="0"/>
              </a:rPr>
              <a:t>ORGANİZASYON</a:t>
            </a:r>
            <a:r>
              <a:rPr lang="tr-TR" spc="-55" dirty="0">
                <a:solidFill>
                  <a:schemeClr val="accent1"/>
                </a:solidFill>
                <a:latin typeface="Times New Roman" panose="02020603050405020304" pitchFamily="18" charset="0"/>
                <a:cs typeface="Times New Roman" panose="02020603050405020304" pitchFamily="18" charset="0"/>
              </a:rPr>
              <a:t> </a:t>
            </a:r>
            <a:r>
              <a:rPr lang="tr-TR" spc="-10" dirty="0">
                <a:solidFill>
                  <a:schemeClr val="accent1"/>
                </a:solidFill>
                <a:latin typeface="Times New Roman" panose="02020603050405020304" pitchFamily="18" charset="0"/>
                <a:cs typeface="Times New Roman" panose="02020603050405020304" pitchFamily="18" charset="0"/>
              </a:rPr>
              <a:t>ŞEMASI</a:t>
            </a:r>
            <a:endParaRPr lang="tr-TR" dirty="0">
              <a:solidFill>
                <a:schemeClr val="accent1"/>
              </a:solidFill>
              <a:latin typeface="Times New Roman" panose="02020603050405020304" pitchFamily="18" charset="0"/>
              <a:cs typeface="Times New Roman" panose="02020603050405020304" pitchFamily="18" charset="0"/>
            </a:endParaRPr>
          </a:p>
        </p:txBody>
      </p:sp>
      <p:sp>
        <p:nvSpPr>
          <p:cNvPr id="3" name="Metin kutusu 2">
            <a:extLst>
              <a:ext uri="{FF2B5EF4-FFF2-40B4-BE49-F238E27FC236}">
                <a16:creationId xmlns:a16="http://schemas.microsoft.com/office/drawing/2014/main" id="{A5FE421C-9DD9-11DF-904D-2F50C4FAB30E}"/>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graphicFrame>
        <p:nvGraphicFramePr>
          <p:cNvPr id="6" name="Diyagram 5">
            <a:extLst>
              <a:ext uri="{FF2B5EF4-FFF2-40B4-BE49-F238E27FC236}">
                <a16:creationId xmlns:a16="http://schemas.microsoft.com/office/drawing/2014/main" id="{9600DDFA-98B5-B637-911A-387ABF90A3E8}"/>
              </a:ext>
            </a:extLst>
          </p:cNvPr>
          <p:cNvGraphicFramePr/>
          <p:nvPr>
            <p:extLst>
              <p:ext uri="{D42A27DB-BD31-4B8C-83A1-F6EECF244321}">
                <p14:modId xmlns:p14="http://schemas.microsoft.com/office/powerpoint/2010/main" val="3536815054"/>
              </p:ext>
            </p:extLst>
          </p:nvPr>
        </p:nvGraphicFramePr>
        <p:xfrm>
          <a:off x="446015" y="801148"/>
          <a:ext cx="11299970" cy="58009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9567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4C927F49-1314-E4C3-D235-581C7352CEA0}"/>
              </a:ext>
            </a:extLst>
          </p:cNvPr>
          <p:cNvSpPr txBox="1"/>
          <p:nvPr/>
        </p:nvSpPr>
        <p:spPr>
          <a:xfrm>
            <a:off x="1786855" y="943653"/>
            <a:ext cx="8399477" cy="369332"/>
          </a:xfrm>
          <a:prstGeom prst="rect">
            <a:avLst/>
          </a:prstGeom>
          <a:noFill/>
        </p:spPr>
        <p:txBody>
          <a:bodyPr wrap="square">
            <a:spAutoFit/>
          </a:bodyPr>
          <a:lstStyle/>
          <a:p>
            <a:r>
              <a:rPr lang="tr-TR" b="1" dirty="0">
                <a:solidFill>
                  <a:schemeClr val="accent1"/>
                </a:solidFill>
                <a:latin typeface="Times New Roman" panose="02020603050405020304" pitchFamily="18" charset="0"/>
                <a:cs typeface="Times New Roman" panose="02020603050405020304" pitchFamily="18" charset="0"/>
              </a:rPr>
              <a:t>BİRİMİMİZ TAŞINIRINDA BULUNAN BİLGİSAYAR VE YAZICI ADETLERİ</a:t>
            </a:r>
          </a:p>
        </p:txBody>
      </p:sp>
      <p:sp>
        <p:nvSpPr>
          <p:cNvPr id="4" name="Metin kutusu 3">
            <a:extLst>
              <a:ext uri="{FF2B5EF4-FFF2-40B4-BE49-F238E27FC236}">
                <a16:creationId xmlns:a16="http://schemas.microsoft.com/office/drawing/2014/main" id="{D523B83B-AFEA-2534-C85C-F90D80FCA7A4}"/>
              </a:ext>
            </a:extLst>
          </p:cNvPr>
          <p:cNvSpPr txBox="1"/>
          <p:nvPr/>
        </p:nvSpPr>
        <p:spPr>
          <a:xfrm>
            <a:off x="1782967" y="1887306"/>
            <a:ext cx="7835317" cy="1077218"/>
          </a:xfrm>
          <a:prstGeom prst="rect">
            <a:avLst/>
          </a:prstGeom>
          <a:noFill/>
        </p:spPr>
        <p:txBody>
          <a:bodyPr wrap="square">
            <a:spAutoFit/>
          </a:bodyPr>
          <a:lstStyle/>
          <a:p>
            <a:pPr marL="173355" indent="-163195">
              <a:lnSpc>
                <a:spcPct val="100000"/>
              </a:lnSpc>
              <a:spcBef>
                <a:spcPts val="95"/>
              </a:spcBef>
              <a:buSzPct val="93750"/>
              <a:buFont typeface="Wingdings"/>
              <a:buChar char=""/>
              <a:tabLst>
                <a:tab pos="173355" algn="l"/>
              </a:tabLst>
            </a:pPr>
            <a:r>
              <a:rPr lang="tr-TR" sz="1600" b="1" dirty="0">
                <a:solidFill>
                  <a:schemeClr val="accent2"/>
                </a:solidFill>
                <a:latin typeface="Times New Roman" panose="02020603050405020304" pitchFamily="18" charset="0"/>
                <a:cs typeface="Times New Roman" panose="02020603050405020304" pitchFamily="18" charset="0"/>
              </a:rPr>
              <a:t>   	20 Adet Masaüstü Bilgisayar (Banko, Engelsiz Kütüphane, Çalışma odaları)</a:t>
            </a:r>
          </a:p>
          <a:p>
            <a:pPr marL="173355" indent="-163195">
              <a:lnSpc>
                <a:spcPct val="100000"/>
              </a:lnSpc>
              <a:buSzPct val="93750"/>
              <a:buFont typeface="Wingdings"/>
              <a:buChar char=""/>
              <a:tabLst>
                <a:tab pos="173355" algn="l"/>
              </a:tabLst>
            </a:pPr>
            <a:r>
              <a:rPr lang="tr-TR" sz="1600" b="1" spc="-25" dirty="0">
                <a:solidFill>
                  <a:schemeClr val="accent2"/>
                </a:solidFill>
                <a:latin typeface="Times New Roman" panose="02020603050405020304" pitchFamily="18" charset="0"/>
                <a:cs typeface="Times New Roman" panose="02020603050405020304" pitchFamily="18" charset="0"/>
              </a:rPr>
              <a:t>    	3 Adet Dizüstü Bilgisayar</a:t>
            </a:r>
            <a:endParaRPr lang="tr-TR" sz="1600" b="1" dirty="0">
              <a:solidFill>
                <a:schemeClr val="accent2"/>
              </a:solidFill>
              <a:latin typeface="Times New Roman" panose="02020603050405020304" pitchFamily="18" charset="0"/>
              <a:cs typeface="Times New Roman" panose="02020603050405020304" pitchFamily="18" charset="0"/>
            </a:endParaRPr>
          </a:p>
          <a:p>
            <a:pPr marL="12700" marR="5080" indent="-2540">
              <a:lnSpc>
                <a:spcPct val="100000"/>
              </a:lnSpc>
              <a:buSzPct val="93750"/>
              <a:buFont typeface="Wingdings"/>
              <a:buChar char=""/>
              <a:tabLst>
                <a:tab pos="173355" algn="l"/>
              </a:tabLst>
            </a:pPr>
            <a:r>
              <a:rPr lang="tr-TR" sz="1600" b="1" dirty="0">
                <a:solidFill>
                  <a:schemeClr val="accent2"/>
                </a:solidFill>
                <a:latin typeface="Times New Roman" panose="02020603050405020304" pitchFamily="18" charset="0"/>
                <a:cs typeface="Times New Roman" panose="02020603050405020304" pitchFamily="18" charset="0"/>
              </a:rPr>
              <a:t>		7 Adet Yazıcı</a:t>
            </a:r>
          </a:p>
          <a:p>
            <a:pPr marL="12700" marR="5080" indent="-2540">
              <a:lnSpc>
                <a:spcPct val="100000"/>
              </a:lnSpc>
              <a:buSzPct val="93750"/>
              <a:buFont typeface="Wingdings"/>
              <a:buChar char=""/>
              <a:tabLst>
                <a:tab pos="173355" algn="l"/>
              </a:tabLst>
            </a:pPr>
            <a:r>
              <a:rPr lang="tr-TR" sz="1600" b="1" dirty="0">
                <a:solidFill>
                  <a:schemeClr val="accent2"/>
                </a:solidFill>
                <a:latin typeface="Times New Roman" panose="02020603050405020304" pitchFamily="18" charset="0"/>
                <a:cs typeface="Times New Roman" panose="02020603050405020304" pitchFamily="18" charset="0"/>
              </a:rPr>
              <a:t>      1 Fotokopi Makinası</a:t>
            </a:r>
          </a:p>
        </p:txBody>
      </p:sp>
      <p:graphicFrame>
        <p:nvGraphicFramePr>
          <p:cNvPr id="2" name="Tablo 1"/>
          <p:cNvGraphicFramePr>
            <a:graphicFrameLocks noGrp="1"/>
          </p:cNvGraphicFramePr>
          <p:nvPr>
            <p:extLst>
              <p:ext uri="{D42A27DB-BD31-4B8C-83A1-F6EECF244321}">
                <p14:modId xmlns:p14="http://schemas.microsoft.com/office/powerpoint/2010/main" val="4239727805"/>
              </p:ext>
            </p:extLst>
          </p:nvPr>
        </p:nvGraphicFramePr>
        <p:xfrm>
          <a:off x="1885949" y="3580897"/>
          <a:ext cx="8692567" cy="1878300"/>
        </p:xfrm>
        <a:graphic>
          <a:graphicData uri="http://schemas.openxmlformats.org/drawingml/2006/table">
            <a:tbl>
              <a:tblPr firstRow="1" firstCol="1" lastRow="1" lastCol="1" bandRow="1" bandCol="1">
                <a:tableStyleId>{5C22544A-7EE6-4342-B048-85BDC9FD1C3A}</a:tableStyleId>
              </a:tblPr>
              <a:tblGrid>
                <a:gridCol w="3405145">
                  <a:extLst>
                    <a:ext uri="{9D8B030D-6E8A-4147-A177-3AD203B41FA5}">
                      <a16:colId xmlns:a16="http://schemas.microsoft.com/office/drawing/2014/main" val="643384369"/>
                    </a:ext>
                  </a:extLst>
                </a:gridCol>
                <a:gridCol w="549598">
                  <a:extLst>
                    <a:ext uri="{9D8B030D-6E8A-4147-A177-3AD203B41FA5}">
                      <a16:colId xmlns:a16="http://schemas.microsoft.com/office/drawing/2014/main" val="879537892"/>
                    </a:ext>
                  </a:extLst>
                </a:gridCol>
                <a:gridCol w="676832">
                  <a:extLst>
                    <a:ext uri="{9D8B030D-6E8A-4147-A177-3AD203B41FA5}">
                      <a16:colId xmlns:a16="http://schemas.microsoft.com/office/drawing/2014/main" val="2564207945"/>
                    </a:ext>
                  </a:extLst>
                </a:gridCol>
                <a:gridCol w="676832">
                  <a:extLst>
                    <a:ext uri="{9D8B030D-6E8A-4147-A177-3AD203B41FA5}">
                      <a16:colId xmlns:a16="http://schemas.microsoft.com/office/drawing/2014/main" val="3288204058"/>
                    </a:ext>
                  </a:extLst>
                </a:gridCol>
                <a:gridCol w="676832">
                  <a:extLst>
                    <a:ext uri="{9D8B030D-6E8A-4147-A177-3AD203B41FA5}">
                      <a16:colId xmlns:a16="http://schemas.microsoft.com/office/drawing/2014/main" val="3636881256"/>
                    </a:ext>
                  </a:extLst>
                </a:gridCol>
                <a:gridCol w="676832">
                  <a:extLst>
                    <a:ext uri="{9D8B030D-6E8A-4147-A177-3AD203B41FA5}">
                      <a16:colId xmlns:a16="http://schemas.microsoft.com/office/drawing/2014/main" val="3010895820"/>
                    </a:ext>
                  </a:extLst>
                </a:gridCol>
                <a:gridCol w="676832">
                  <a:extLst>
                    <a:ext uri="{9D8B030D-6E8A-4147-A177-3AD203B41FA5}">
                      <a16:colId xmlns:a16="http://schemas.microsoft.com/office/drawing/2014/main" val="654987900"/>
                    </a:ext>
                  </a:extLst>
                </a:gridCol>
                <a:gridCol w="676832">
                  <a:extLst>
                    <a:ext uri="{9D8B030D-6E8A-4147-A177-3AD203B41FA5}">
                      <a16:colId xmlns:a16="http://schemas.microsoft.com/office/drawing/2014/main" val="695944764"/>
                    </a:ext>
                  </a:extLst>
                </a:gridCol>
                <a:gridCol w="676832">
                  <a:extLst>
                    <a:ext uri="{9D8B030D-6E8A-4147-A177-3AD203B41FA5}">
                      <a16:colId xmlns:a16="http://schemas.microsoft.com/office/drawing/2014/main" val="1021707929"/>
                    </a:ext>
                  </a:extLst>
                </a:gridCol>
              </a:tblGrid>
              <a:tr h="922140">
                <a:tc>
                  <a:txBody>
                    <a:bodyPr/>
                    <a:lstStyle/>
                    <a:p>
                      <a:pPr algn="l">
                        <a:spcBef>
                          <a:spcPts val="615"/>
                        </a:spcBef>
                        <a:spcAft>
                          <a:spcPts val="0"/>
                        </a:spcAft>
                      </a:pPr>
                      <a:r>
                        <a:rPr lang="en-US" sz="1200" b="1" dirty="0">
                          <a:solidFill>
                            <a:schemeClr val="tx1"/>
                          </a:solidFill>
                          <a:effectLst/>
                        </a:rPr>
                        <a:t> </a:t>
                      </a:r>
                      <a:endParaRPr lang="tr-TR" sz="1200" b="1" dirty="0">
                        <a:solidFill>
                          <a:schemeClr val="tx1"/>
                        </a:solidFill>
                        <a:effectLst/>
                      </a:endParaRPr>
                    </a:p>
                    <a:p>
                      <a:pPr marL="24765" algn="ctr">
                        <a:spcAft>
                          <a:spcPts val="0"/>
                        </a:spcAft>
                      </a:pPr>
                      <a:r>
                        <a:rPr lang="en-US" sz="1200" b="1" dirty="0" err="1">
                          <a:solidFill>
                            <a:schemeClr val="tx1"/>
                          </a:solidFill>
                          <a:effectLst/>
                        </a:rPr>
                        <a:t>Birim</a:t>
                      </a:r>
                      <a:r>
                        <a:rPr lang="en-US" sz="1200" b="1" spc="-20" dirty="0">
                          <a:solidFill>
                            <a:schemeClr val="tx1"/>
                          </a:solidFill>
                          <a:effectLst/>
                        </a:rPr>
                        <a:t> </a:t>
                      </a:r>
                      <a:r>
                        <a:rPr lang="en-US" sz="1200" b="1" spc="-25" dirty="0" err="1">
                          <a:solidFill>
                            <a:schemeClr val="tx1"/>
                          </a:solidFill>
                          <a:effectLst/>
                        </a:rPr>
                        <a:t>Adı</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dirty="0">
                          <a:solidFill>
                            <a:schemeClr val="tx1"/>
                          </a:solidFill>
                          <a:effectLst/>
                        </a:rPr>
                        <a:t> </a:t>
                      </a:r>
                      <a:endParaRPr lang="tr-TR" sz="1200" b="1" dirty="0">
                        <a:solidFill>
                          <a:schemeClr val="tx1"/>
                        </a:solidFill>
                        <a:effectLst/>
                      </a:endParaRPr>
                    </a:p>
                    <a:p>
                      <a:pPr algn="l">
                        <a:spcBef>
                          <a:spcPts val="325"/>
                        </a:spcBef>
                        <a:spcAft>
                          <a:spcPts val="0"/>
                        </a:spcAft>
                      </a:pPr>
                      <a:r>
                        <a:rPr lang="en-US" sz="1200" b="1" dirty="0">
                          <a:solidFill>
                            <a:schemeClr val="tx1"/>
                          </a:solidFill>
                          <a:effectLst/>
                        </a:rPr>
                        <a:t> </a:t>
                      </a:r>
                      <a:endParaRPr lang="tr-TR" sz="1200" b="1" dirty="0">
                        <a:solidFill>
                          <a:schemeClr val="tx1"/>
                        </a:solidFill>
                        <a:effectLst/>
                      </a:endParaRPr>
                    </a:p>
                    <a:p>
                      <a:pPr marL="94615" algn="l">
                        <a:lnSpc>
                          <a:spcPts val="1010"/>
                        </a:lnSpc>
                        <a:spcAft>
                          <a:spcPts val="0"/>
                        </a:spcAft>
                      </a:pPr>
                      <a:r>
                        <a:rPr lang="en-US" sz="1200" b="1" spc="-10" dirty="0" err="1">
                          <a:solidFill>
                            <a:schemeClr val="tx1"/>
                          </a:solidFill>
                          <a:effectLst/>
                        </a:rPr>
                        <a:t>Dizüstü</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vert="vert27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dirty="0">
                          <a:solidFill>
                            <a:schemeClr val="tx1"/>
                          </a:solidFill>
                          <a:effectLst/>
                        </a:rPr>
                        <a:t> </a:t>
                      </a:r>
                      <a:endParaRPr lang="tr-TR" sz="1200" b="1" dirty="0">
                        <a:solidFill>
                          <a:schemeClr val="tx1"/>
                        </a:solidFill>
                        <a:effectLst/>
                      </a:endParaRPr>
                    </a:p>
                    <a:p>
                      <a:pPr algn="l">
                        <a:spcAft>
                          <a:spcPts val="0"/>
                        </a:spcAft>
                      </a:pPr>
                      <a:r>
                        <a:rPr lang="en-US" sz="1200" b="1" dirty="0">
                          <a:solidFill>
                            <a:schemeClr val="tx1"/>
                          </a:solidFill>
                          <a:effectLst/>
                        </a:rPr>
                        <a:t> </a:t>
                      </a:r>
                      <a:endParaRPr lang="tr-TR" sz="1200" b="1" dirty="0">
                        <a:solidFill>
                          <a:schemeClr val="tx1"/>
                        </a:solidFill>
                        <a:effectLst/>
                      </a:endParaRPr>
                    </a:p>
                    <a:p>
                      <a:pPr algn="l">
                        <a:spcBef>
                          <a:spcPts val="495"/>
                        </a:spcBef>
                        <a:spcAft>
                          <a:spcPts val="0"/>
                        </a:spcAft>
                      </a:pPr>
                      <a:r>
                        <a:rPr lang="en-US" sz="1200" b="1" dirty="0">
                          <a:solidFill>
                            <a:schemeClr val="tx1"/>
                          </a:solidFill>
                          <a:effectLst/>
                        </a:rPr>
                        <a:t> </a:t>
                      </a:r>
                      <a:endParaRPr lang="tr-TR" sz="1200" b="1" dirty="0">
                        <a:solidFill>
                          <a:schemeClr val="tx1"/>
                        </a:solidFill>
                        <a:effectLst/>
                      </a:endParaRPr>
                    </a:p>
                    <a:p>
                      <a:pPr marL="69215" algn="l">
                        <a:lnSpc>
                          <a:spcPts val="885"/>
                        </a:lnSpc>
                        <a:spcAft>
                          <a:spcPts val="0"/>
                        </a:spcAft>
                      </a:pPr>
                      <a:r>
                        <a:rPr lang="en-US" sz="1200" b="1" spc="-10" dirty="0" err="1">
                          <a:solidFill>
                            <a:schemeClr val="tx1"/>
                          </a:solidFill>
                          <a:effectLst/>
                        </a:rPr>
                        <a:t>Masaüstü</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vert="vert27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dirty="0">
                          <a:solidFill>
                            <a:schemeClr val="tx1"/>
                          </a:solidFill>
                          <a:effectLst/>
                        </a:rPr>
                        <a:t> </a:t>
                      </a:r>
                      <a:endParaRPr lang="tr-TR" sz="1200" b="1" dirty="0">
                        <a:solidFill>
                          <a:schemeClr val="tx1"/>
                        </a:solidFill>
                        <a:effectLst/>
                      </a:endParaRPr>
                    </a:p>
                    <a:p>
                      <a:pPr algn="l">
                        <a:spcAft>
                          <a:spcPts val="0"/>
                        </a:spcAft>
                      </a:pPr>
                      <a:r>
                        <a:rPr lang="en-US" sz="1200" b="1" dirty="0">
                          <a:solidFill>
                            <a:schemeClr val="tx1"/>
                          </a:solidFill>
                          <a:effectLst/>
                        </a:rPr>
                        <a:t> </a:t>
                      </a:r>
                      <a:endParaRPr lang="tr-TR" sz="1200" b="1" dirty="0">
                        <a:solidFill>
                          <a:schemeClr val="tx1"/>
                        </a:solidFill>
                        <a:effectLst/>
                      </a:endParaRPr>
                    </a:p>
                    <a:p>
                      <a:pPr algn="l">
                        <a:spcBef>
                          <a:spcPts val="30"/>
                        </a:spcBef>
                        <a:spcAft>
                          <a:spcPts val="0"/>
                        </a:spcAft>
                      </a:pPr>
                      <a:r>
                        <a:rPr lang="en-US" sz="1200" b="1" dirty="0">
                          <a:solidFill>
                            <a:schemeClr val="tx1"/>
                          </a:solidFill>
                          <a:effectLst/>
                        </a:rPr>
                        <a:t> </a:t>
                      </a:r>
                      <a:endParaRPr lang="tr-TR" sz="1200" b="1" dirty="0">
                        <a:solidFill>
                          <a:schemeClr val="tx1"/>
                        </a:solidFill>
                        <a:effectLst/>
                      </a:endParaRPr>
                    </a:p>
                    <a:p>
                      <a:pPr marL="164465" algn="l">
                        <a:lnSpc>
                          <a:spcPts val="1010"/>
                        </a:lnSpc>
                        <a:spcAft>
                          <a:spcPts val="0"/>
                        </a:spcAft>
                      </a:pPr>
                      <a:r>
                        <a:rPr lang="en-US" sz="1200" b="1" spc="-10" dirty="0" err="1">
                          <a:solidFill>
                            <a:schemeClr val="tx1"/>
                          </a:solidFill>
                          <a:effectLst/>
                        </a:rPr>
                        <a:t>Yazıcı</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vert="vert27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dirty="0">
                          <a:solidFill>
                            <a:schemeClr val="tx1"/>
                          </a:solidFill>
                          <a:effectLst/>
                        </a:rPr>
                        <a:t> </a:t>
                      </a:r>
                      <a:endParaRPr lang="tr-TR" sz="1200" b="1" dirty="0">
                        <a:solidFill>
                          <a:schemeClr val="tx1"/>
                        </a:solidFill>
                        <a:effectLst/>
                      </a:endParaRPr>
                    </a:p>
                    <a:p>
                      <a:pPr algn="l">
                        <a:spcAft>
                          <a:spcPts val="0"/>
                        </a:spcAft>
                      </a:pPr>
                      <a:r>
                        <a:rPr lang="en-US" sz="1200" b="1" dirty="0">
                          <a:solidFill>
                            <a:schemeClr val="tx1"/>
                          </a:solidFill>
                          <a:effectLst/>
                        </a:rPr>
                        <a:t> </a:t>
                      </a:r>
                      <a:endParaRPr lang="tr-TR" sz="1200" b="1" dirty="0">
                        <a:solidFill>
                          <a:schemeClr val="tx1"/>
                        </a:solidFill>
                        <a:effectLst/>
                      </a:endParaRPr>
                    </a:p>
                    <a:p>
                      <a:pPr algn="l">
                        <a:spcBef>
                          <a:spcPts val="30"/>
                        </a:spcBef>
                        <a:spcAft>
                          <a:spcPts val="0"/>
                        </a:spcAft>
                      </a:pPr>
                      <a:r>
                        <a:rPr lang="en-US" sz="1200" b="1" dirty="0">
                          <a:solidFill>
                            <a:schemeClr val="tx1"/>
                          </a:solidFill>
                          <a:effectLst/>
                        </a:rPr>
                        <a:t> </a:t>
                      </a:r>
                      <a:endParaRPr lang="tr-TR" sz="1200" b="1" dirty="0">
                        <a:solidFill>
                          <a:schemeClr val="tx1"/>
                        </a:solidFill>
                        <a:effectLst/>
                      </a:endParaRPr>
                    </a:p>
                    <a:p>
                      <a:pPr marL="100965" algn="l">
                        <a:lnSpc>
                          <a:spcPts val="1010"/>
                        </a:lnSpc>
                        <a:spcAft>
                          <a:spcPts val="0"/>
                        </a:spcAft>
                      </a:pPr>
                      <a:r>
                        <a:rPr lang="en-US" sz="1200" b="1" spc="-10" dirty="0" err="1">
                          <a:solidFill>
                            <a:schemeClr val="tx1"/>
                          </a:solidFill>
                          <a:effectLst/>
                        </a:rPr>
                        <a:t>Tarayıcı</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vert="vert27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a:solidFill>
                            <a:schemeClr val="tx1"/>
                          </a:solidFill>
                          <a:effectLst/>
                        </a:rPr>
                        <a:t> </a:t>
                      </a:r>
                      <a:endParaRPr lang="tr-TR" sz="1200" b="1">
                        <a:solidFill>
                          <a:schemeClr val="tx1"/>
                        </a:solidFill>
                        <a:effectLst/>
                      </a:endParaRPr>
                    </a:p>
                    <a:p>
                      <a:pPr algn="l">
                        <a:spcAft>
                          <a:spcPts val="0"/>
                        </a:spcAft>
                      </a:pPr>
                      <a:r>
                        <a:rPr lang="en-US" sz="1200" b="1">
                          <a:solidFill>
                            <a:schemeClr val="tx1"/>
                          </a:solidFill>
                          <a:effectLst/>
                        </a:rPr>
                        <a:t> </a:t>
                      </a:r>
                      <a:endParaRPr lang="tr-TR" sz="1200" b="1">
                        <a:solidFill>
                          <a:schemeClr val="tx1"/>
                        </a:solidFill>
                        <a:effectLst/>
                      </a:endParaRPr>
                    </a:p>
                    <a:p>
                      <a:pPr algn="l">
                        <a:spcBef>
                          <a:spcPts val="30"/>
                        </a:spcBef>
                        <a:spcAft>
                          <a:spcPts val="0"/>
                        </a:spcAft>
                      </a:pPr>
                      <a:r>
                        <a:rPr lang="en-US" sz="1200" b="1">
                          <a:solidFill>
                            <a:schemeClr val="tx1"/>
                          </a:solidFill>
                          <a:effectLst/>
                        </a:rPr>
                        <a:t> </a:t>
                      </a:r>
                      <a:endParaRPr lang="tr-TR" sz="1200" b="1">
                        <a:solidFill>
                          <a:schemeClr val="tx1"/>
                        </a:solidFill>
                        <a:effectLst/>
                      </a:endParaRPr>
                    </a:p>
                    <a:p>
                      <a:pPr marL="69215" algn="l">
                        <a:lnSpc>
                          <a:spcPts val="1010"/>
                        </a:lnSpc>
                        <a:spcAft>
                          <a:spcPts val="0"/>
                        </a:spcAft>
                      </a:pPr>
                      <a:r>
                        <a:rPr lang="en-US" sz="1200" b="1" spc="-10">
                          <a:solidFill>
                            <a:schemeClr val="tx1"/>
                          </a:solidFill>
                          <a:effectLst/>
                        </a:rPr>
                        <a:t>Fotokopi</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vert="vert27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a:solidFill>
                            <a:schemeClr val="tx1"/>
                          </a:solidFill>
                          <a:effectLst/>
                        </a:rPr>
                        <a:t> </a:t>
                      </a:r>
                      <a:endParaRPr lang="tr-TR" sz="1200" b="1">
                        <a:solidFill>
                          <a:schemeClr val="tx1"/>
                        </a:solidFill>
                        <a:effectLst/>
                      </a:endParaRPr>
                    </a:p>
                    <a:p>
                      <a:pPr algn="l">
                        <a:spcAft>
                          <a:spcPts val="0"/>
                        </a:spcAft>
                      </a:pPr>
                      <a:r>
                        <a:rPr lang="en-US" sz="1200" b="1">
                          <a:solidFill>
                            <a:schemeClr val="tx1"/>
                          </a:solidFill>
                          <a:effectLst/>
                        </a:rPr>
                        <a:t> </a:t>
                      </a:r>
                      <a:endParaRPr lang="tr-TR" sz="1200" b="1">
                        <a:solidFill>
                          <a:schemeClr val="tx1"/>
                        </a:solidFill>
                        <a:effectLst/>
                      </a:endParaRPr>
                    </a:p>
                    <a:p>
                      <a:pPr algn="l">
                        <a:spcBef>
                          <a:spcPts val="30"/>
                        </a:spcBef>
                        <a:spcAft>
                          <a:spcPts val="0"/>
                        </a:spcAft>
                      </a:pPr>
                      <a:r>
                        <a:rPr lang="en-US" sz="1200" b="1">
                          <a:solidFill>
                            <a:schemeClr val="tx1"/>
                          </a:solidFill>
                          <a:effectLst/>
                        </a:rPr>
                        <a:t> </a:t>
                      </a:r>
                      <a:endParaRPr lang="tr-TR" sz="1200" b="1">
                        <a:solidFill>
                          <a:schemeClr val="tx1"/>
                        </a:solidFill>
                        <a:effectLst/>
                      </a:endParaRPr>
                    </a:p>
                    <a:p>
                      <a:pPr marL="102235" algn="l">
                        <a:lnSpc>
                          <a:spcPts val="1010"/>
                        </a:lnSpc>
                        <a:spcAft>
                          <a:spcPts val="0"/>
                        </a:spcAft>
                      </a:pPr>
                      <a:r>
                        <a:rPr lang="en-US" sz="1200" b="1" spc="-10">
                          <a:solidFill>
                            <a:schemeClr val="tx1"/>
                          </a:solidFill>
                          <a:effectLst/>
                        </a:rPr>
                        <a:t>Kamera</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vert="vert27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a:solidFill>
                            <a:schemeClr val="tx1"/>
                          </a:solidFill>
                          <a:effectLst/>
                        </a:rPr>
                        <a:t> </a:t>
                      </a:r>
                      <a:endParaRPr lang="tr-TR" sz="1200" b="1">
                        <a:solidFill>
                          <a:schemeClr val="tx1"/>
                        </a:solidFill>
                        <a:effectLst/>
                      </a:endParaRPr>
                    </a:p>
                    <a:p>
                      <a:pPr algn="l">
                        <a:spcAft>
                          <a:spcPts val="0"/>
                        </a:spcAft>
                      </a:pPr>
                      <a:r>
                        <a:rPr lang="en-US" sz="1200" b="1">
                          <a:solidFill>
                            <a:schemeClr val="tx1"/>
                          </a:solidFill>
                          <a:effectLst/>
                        </a:rPr>
                        <a:t> </a:t>
                      </a:r>
                      <a:endParaRPr lang="tr-TR" sz="1200" b="1">
                        <a:solidFill>
                          <a:schemeClr val="tx1"/>
                        </a:solidFill>
                        <a:effectLst/>
                      </a:endParaRPr>
                    </a:p>
                    <a:p>
                      <a:pPr algn="l">
                        <a:spcBef>
                          <a:spcPts val="960"/>
                        </a:spcBef>
                        <a:spcAft>
                          <a:spcPts val="0"/>
                        </a:spcAft>
                      </a:pPr>
                      <a:r>
                        <a:rPr lang="en-US" sz="1200" b="1">
                          <a:solidFill>
                            <a:schemeClr val="tx1"/>
                          </a:solidFill>
                          <a:effectLst/>
                        </a:rPr>
                        <a:t> </a:t>
                      </a:r>
                      <a:endParaRPr lang="tr-TR" sz="1200" b="1">
                        <a:solidFill>
                          <a:schemeClr val="tx1"/>
                        </a:solidFill>
                        <a:effectLst/>
                      </a:endParaRPr>
                    </a:p>
                    <a:p>
                      <a:pPr marL="62230" algn="l">
                        <a:lnSpc>
                          <a:spcPts val="765"/>
                        </a:lnSpc>
                        <a:spcAft>
                          <a:spcPts val="0"/>
                        </a:spcAft>
                      </a:pPr>
                      <a:r>
                        <a:rPr lang="en-US" sz="1200" b="1" spc="-10">
                          <a:solidFill>
                            <a:schemeClr val="tx1"/>
                          </a:solidFill>
                          <a:effectLst/>
                        </a:rPr>
                        <a:t>Projeksiyon</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vert="vert27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dirty="0">
                          <a:solidFill>
                            <a:schemeClr val="tx1"/>
                          </a:solidFill>
                          <a:effectLst/>
                        </a:rPr>
                        <a:t> </a:t>
                      </a:r>
                      <a:endParaRPr lang="tr-TR" sz="1200" b="1" dirty="0">
                        <a:solidFill>
                          <a:schemeClr val="tx1"/>
                        </a:solidFill>
                        <a:effectLst/>
                      </a:endParaRPr>
                    </a:p>
                    <a:p>
                      <a:pPr algn="l">
                        <a:spcAft>
                          <a:spcPts val="0"/>
                        </a:spcAft>
                      </a:pPr>
                      <a:r>
                        <a:rPr lang="en-US" sz="1200" b="1" dirty="0">
                          <a:solidFill>
                            <a:schemeClr val="tx1"/>
                          </a:solidFill>
                          <a:effectLst/>
                        </a:rPr>
                        <a:t> </a:t>
                      </a:r>
                      <a:endParaRPr lang="tr-TR" sz="1200" b="1" dirty="0">
                        <a:solidFill>
                          <a:schemeClr val="tx1"/>
                        </a:solidFill>
                        <a:effectLst/>
                      </a:endParaRPr>
                    </a:p>
                    <a:p>
                      <a:pPr algn="l">
                        <a:spcBef>
                          <a:spcPts val="30"/>
                        </a:spcBef>
                        <a:spcAft>
                          <a:spcPts val="0"/>
                        </a:spcAft>
                      </a:pPr>
                      <a:r>
                        <a:rPr lang="en-US" sz="1200" b="1" dirty="0">
                          <a:solidFill>
                            <a:schemeClr val="tx1"/>
                          </a:solidFill>
                          <a:effectLst/>
                        </a:rPr>
                        <a:t> </a:t>
                      </a:r>
                      <a:endParaRPr lang="tr-TR" sz="1200" b="1" dirty="0">
                        <a:solidFill>
                          <a:schemeClr val="tx1"/>
                        </a:solidFill>
                        <a:effectLst/>
                      </a:endParaRPr>
                    </a:p>
                    <a:p>
                      <a:pPr marL="127635" algn="l">
                        <a:lnSpc>
                          <a:spcPts val="1010"/>
                        </a:lnSpc>
                        <a:spcAft>
                          <a:spcPts val="0"/>
                        </a:spcAft>
                      </a:pPr>
                      <a:r>
                        <a:rPr lang="en-US" sz="1200" b="1" spc="-10" dirty="0">
                          <a:solidFill>
                            <a:schemeClr val="tx1"/>
                          </a:solidFill>
                          <a:effectLst/>
                        </a:rPr>
                        <a:t>Tablet</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vert="vert27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2720895069"/>
                  </a:ext>
                </a:extLst>
              </a:tr>
              <a:tr h="257841">
                <a:tc>
                  <a:txBody>
                    <a:bodyPr/>
                    <a:lstStyle/>
                    <a:p>
                      <a:pPr algn="ctr">
                        <a:spcAft>
                          <a:spcPts val="0"/>
                        </a:spcAft>
                      </a:pPr>
                      <a:r>
                        <a:rPr lang="en-US" sz="1200" b="1" dirty="0" err="1">
                          <a:solidFill>
                            <a:schemeClr val="tx1"/>
                          </a:solidFill>
                          <a:effectLst/>
                        </a:rPr>
                        <a:t>Kütüphane</a:t>
                      </a:r>
                      <a:r>
                        <a:rPr lang="en-US" sz="1200" b="1" dirty="0">
                          <a:solidFill>
                            <a:schemeClr val="tx1"/>
                          </a:solidFill>
                          <a:effectLst/>
                        </a:rPr>
                        <a:t> </a:t>
                      </a:r>
                      <a:r>
                        <a:rPr lang="en-US" sz="1200" b="1" dirty="0" err="1">
                          <a:solidFill>
                            <a:schemeClr val="tx1"/>
                          </a:solidFill>
                          <a:effectLst/>
                        </a:rPr>
                        <a:t>ve</a:t>
                      </a:r>
                      <a:r>
                        <a:rPr lang="en-US" sz="1200" b="1" dirty="0">
                          <a:solidFill>
                            <a:schemeClr val="tx1"/>
                          </a:solidFill>
                          <a:effectLst/>
                        </a:rPr>
                        <a:t> </a:t>
                      </a:r>
                      <a:r>
                        <a:rPr lang="en-US" sz="1200" b="1" dirty="0" err="1">
                          <a:solidFill>
                            <a:schemeClr val="tx1"/>
                          </a:solidFill>
                          <a:effectLst/>
                        </a:rPr>
                        <a:t>Dokümantasyon</a:t>
                      </a:r>
                      <a:r>
                        <a:rPr lang="en-US" sz="1200" b="1" dirty="0">
                          <a:solidFill>
                            <a:schemeClr val="tx1"/>
                          </a:solidFill>
                          <a:effectLst/>
                        </a:rPr>
                        <a:t> Daire </a:t>
                      </a:r>
                      <a:r>
                        <a:rPr lang="en-US" sz="1200" b="1" dirty="0" err="1">
                          <a:solidFill>
                            <a:schemeClr val="tx1"/>
                          </a:solidFill>
                          <a:effectLst/>
                        </a:rPr>
                        <a:t>Başkanlığı</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Aft>
                          <a:spcPts val="0"/>
                        </a:spcAft>
                      </a:pPr>
                      <a:r>
                        <a:rPr lang="tr-TR" sz="1200" b="1" dirty="0">
                          <a:solidFill>
                            <a:schemeClr val="tx1"/>
                          </a:solidFill>
                          <a:effectLst/>
                          <a:latin typeface="+mn-lt"/>
                          <a:ea typeface="+mn-ea"/>
                          <a:cs typeface="+mn-cs"/>
                        </a:rPr>
                        <a:t>4</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Aft>
                          <a:spcPts val="0"/>
                        </a:spcAft>
                      </a:pPr>
                      <a:r>
                        <a:rPr lang="en-US" sz="1200" b="1" dirty="0">
                          <a:solidFill>
                            <a:schemeClr val="tx1"/>
                          </a:solidFill>
                          <a:effectLst/>
                        </a:rPr>
                        <a:t>2</a:t>
                      </a:r>
                      <a:r>
                        <a:rPr lang="tr-TR" sz="1200" b="1" dirty="0">
                          <a:solidFill>
                            <a:schemeClr val="tx1"/>
                          </a:solidFill>
                          <a:effectLst/>
                        </a:rPr>
                        <a:t>2</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Aft>
                          <a:spcPts val="0"/>
                        </a:spcAft>
                      </a:pPr>
                      <a:r>
                        <a:rPr lang="tr-TR" sz="1200" b="1" dirty="0">
                          <a:solidFill>
                            <a:schemeClr val="tx1"/>
                          </a:solidFill>
                          <a:effectLst/>
                          <a:latin typeface="+mn-lt"/>
                          <a:ea typeface="+mn-ea"/>
                          <a:cs typeface="+mn-cs"/>
                        </a:rPr>
                        <a:t>8</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Aft>
                          <a:spcPts val="0"/>
                        </a:spcAft>
                      </a:pPr>
                      <a:r>
                        <a:rPr lang="en-US" sz="1200" b="1">
                          <a:solidFill>
                            <a:schemeClr val="tx1"/>
                          </a:solidFill>
                          <a:effectLst/>
                        </a:rPr>
                        <a:t>1</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Aft>
                          <a:spcPts val="0"/>
                        </a:spcAft>
                      </a:pPr>
                      <a:r>
                        <a:rPr lang="tr-TR" sz="1200" b="1" dirty="0">
                          <a:solidFill>
                            <a:schemeClr val="tx1"/>
                          </a:solidFill>
                          <a:effectLst/>
                          <a:latin typeface="+mn-lt"/>
                          <a:ea typeface="+mn-ea"/>
                          <a:cs typeface="+mn-cs"/>
                        </a:rPr>
                        <a:t>0</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dirty="0">
                          <a:solidFill>
                            <a:schemeClr val="tx1"/>
                          </a:solidFill>
                          <a:effectLst/>
                        </a:rPr>
                        <a:t> </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dirty="0">
                          <a:solidFill>
                            <a:schemeClr val="tx1"/>
                          </a:solidFill>
                          <a:effectLst/>
                        </a:rPr>
                        <a:t> </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dirty="0">
                          <a:solidFill>
                            <a:schemeClr val="tx1"/>
                          </a:solidFill>
                          <a:effectLst/>
                        </a:rPr>
                        <a:t> </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421217448"/>
                  </a:ext>
                </a:extLst>
              </a:tr>
              <a:tr h="232773">
                <a:tc>
                  <a:txBody>
                    <a:bodyPr/>
                    <a:lstStyle/>
                    <a:p>
                      <a:pPr algn="l">
                        <a:spcAft>
                          <a:spcPts val="0"/>
                        </a:spcAft>
                      </a:pPr>
                      <a:r>
                        <a:rPr lang="en-US" sz="1200" b="1">
                          <a:solidFill>
                            <a:schemeClr val="tx1"/>
                          </a:solidFill>
                          <a:effectLst/>
                        </a:rPr>
                        <a:t> </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a:solidFill>
                            <a:schemeClr val="tx1"/>
                          </a:solidFill>
                          <a:effectLst/>
                        </a:rPr>
                        <a:t> </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a:solidFill>
                            <a:schemeClr val="tx1"/>
                          </a:solidFill>
                          <a:effectLst/>
                        </a:rPr>
                        <a:t> </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dirty="0">
                          <a:solidFill>
                            <a:schemeClr val="tx1"/>
                          </a:solidFill>
                          <a:effectLst/>
                        </a:rPr>
                        <a:t> </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a:solidFill>
                            <a:schemeClr val="tx1"/>
                          </a:solidFill>
                          <a:effectLst/>
                        </a:rPr>
                        <a:t> </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a:solidFill>
                            <a:schemeClr val="tx1"/>
                          </a:solidFill>
                          <a:effectLst/>
                        </a:rPr>
                        <a:t> </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a:solidFill>
                            <a:schemeClr val="tx1"/>
                          </a:solidFill>
                          <a:effectLst/>
                        </a:rPr>
                        <a:t> </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a:solidFill>
                            <a:schemeClr val="tx1"/>
                          </a:solidFill>
                          <a:effectLst/>
                        </a:rPr>
                        <a:t> </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a:solidFill>
                            <a:schemeClr val="tx1"/>
                          </a:solidFill>
                          <a:effectLst/>
                        </a:rPr>
                        <a:t> </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3323386995"/>
                  </a:ext>
                </a:extLst>
              </a:tr>
              <a:tr h="232773">
                <a:tc>
                  <a:txBody>
                    <a:bodyPr/>
                    <a:lstStyle/>
                    <a:p>
                      <a:pPr algn="l">
                        <a:spcAft>
                          <a:spcPts val="0"/>
                        </a:spcAft>
                      </a:pPr>
                      <a:r>
                        <a:rPr lang="en-US" sz="1200" b="1">
                          <a:solidFill>
                            <a:schemeClr val="tx1"/>
                          </a:solidFill>
                          <a:effectLst/>
                        </a:rPr>
                        <a:t> </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a:solidFill>
                            <a:schemeClr val="tx1"/>
                          </a:solidFill>
                          <a:effectLst/>
                        </a:rPr>
                        <a:t> </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a:solidFill>
                            <a:schemeClr val="tx1"/>
                          </a:solidFill>
                          <a:effectLst/>
                        </a:rPr>
                        <a:t> </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a:solidFill>
                            <a:schemeClr val="tx1"/>
                          </a:solidFill>
                          <a:effectLst/>
                        </a:rPr>
                        <a:t> </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dirty="0">
                          <a:solidFill>
                            <a:schemeClr val="tx1"/>
                          </a:solidFill>
                          <a:effectLst/>
                        </a:rPr>
                        <a:t> </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dirty="0">
                          <a:solidFill>
                            <a:schemeClr val="tx1"/>
                          </a:solidFill>
                          <a:effectLst/>
                        </a:rPr>
                        <a:t> </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a:solidFill>
                            <a:schemeClr val="tx1"/>
                          </a:solidFill>
                          <a:effectLst/>
                        </a:rPr>
                        <a:t> </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a:solidFill>
                            <a:schemeClr val="tx1"/>
                          </a:solidFill>
                          <a:effectLst/>
                        </a:rPr>
                        <a:t> </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dirty="0">
                          <a:solidFill>
                            <a:schemeClr val="tx1"/>
                          </a:solidFill>
                          <a:effectLst/>
                        </a:rPr>
                        <a:t> </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3612625512"/>
                  </a:ext>
                </a:extLst>
              </a:tr>
              <a:tr h="232773">
                <a:tc>
                  <a:txBody>
                    <a:bodyPr/>
                    <a:lstStyle/>
                    <a:p>
                      <a:pPr marL="24130" algn="ctr">
                        <a:lnSpc>
                          <a:spcPts val="1200"/>
                        </a:lnSpc>
                        <a:spcAft>
                          <a:spcPts val="0"/>
                        </a:spcAft>
                      </a:pPr>
                      <a:r>
                        <a:rPr lang="en-US" sz="1200" b="1" spc="-10">
                          <a:solidFill>
                            <a:schemeClr val="tx1"/>
                          </a:solidFill>
                          <a:effectLst/>
                        </a:rPr>
                        <a:t>TOPLAM</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Aft>
                          <a:spcPts val="0"/>
                        </a:spcAft>
                      </a:pPr>
                      <a:r>
                        <a:rPr lang="tr-TR" sz="1200" b="1" dirty="0">
                          <a:solidFill>
                            <a:schemeClr val="tx1"/>
                          </a:solidFill>
                          <a:effectLst/>
                          <a:latin typeface="+mn-lt"/>
                          <a:ea typeface="+mn-ea"/>
                          <a:cs typeface="+mn-cs"/>
                        </a:rPr>
                        <a:t>4</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Aft>
                          <a:spcPts val="0"/>
                        </a:spcAft>
                      </a:pPr>
                      <a:r>
                        <a:rPr lang="en-US" sz="1200" b="1" dirty="0">
                          <a:solidFill>
                            <a:schemeClr val="tx1"/>
                          </a:solidFill>
                          <a:effectLst/>
                        </a:rPr>
                        <a:t>2</a:t>
                      </a:r>
                      <a:r>
                        <a:rPr lang="tr-TR" sz="1200" b="1" dirty="0">
                          <a:solidFill>
                            <a:schemeClr val="tx1"/>
                          </a:solidFill>
                          <a:effectLst/>
                        </a:rPr>
                        <a:t>2</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Aft>
                          <a:spcPts val="0"/>
                        </a:spcAft>
                      </a:pPr>
                      <a:r>
                        <a:rPr lang="tr-TR" sz="1200" b="1" dirty="0">
                          <a:solidFill>
                            <a:schemeClr val="tx1"/>
                          </a:solidFill>
                          <a:effectLst/>
                          <a:latin typeface="+mn-lt"/>
                          <a:ea typeface="+mn-ea"/>
                          <a:cs typeface="+mn-cs"/>
                        </a:rPr>
                        <a:t>8</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Aft>
                          <a:spcPts val="0"/>
                        </a:spcAft>
                      </a:pPr>
                      <a:r>
                        <a:rPr lang="en-US" sz="1200" b="1">
                          <a:solidFill>
                            <a:schemeClr val="tx1"/>
                          </a:solidFill>
                          <a:effectLst/>
                        </a:rPr>
                        <a:t>1</a:t>
                      </a:r>
                      <a:endParaRPr lang="tr-TR"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ctr">
                        <a:spcAft>
                          <a:spcPts val="0"/>
                        </a:spcAft>
                      </a:pPr>
                      <a:r>
                        <a:rPr lang="tr-TR" sz="1200" b="1" dirty="0">
                          <a:solidFill>
                            <a:schemeClr val="tx1"/>
                          </a:solidFill>
                          <a:effectLst/>
                          <a:latin typeface="+mn-lt"/>
                          <a:ea typeface="+mn-ea"/>
                          <a:cs typeface="+mn-cs"/>
                        </a:rPr>
                        <a:t>0</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dirty="0">
                          <a:solidFill>
                            <a:schemeClr val="tx1"/>
                          </a:solidFill>
                          <a:effectLst/>
                        </a:rPr>
                        <a:t> </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dirty="0">
                          <a:solidFill>
                            <a:schemeClr val="tx1"/>
                          </a:solidFill>
                          <a:effectLst/>
                        </a:rPr>
                        <a:t> </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tc>
                  <a:txBody>
                    <a:bodyPr/>
                    <a:lstStyle/>
                    <a:p>
                      <a:pPr algn="l">
                        <a:spcAft>
                          <a:spcPts val="0"/>
                        </a:spcAft>
                      </a:pPr>
                      <a:r>
                        <a:rPr lang="en-US" sz="1200" b="1" dirty="0">
                          <a:solidFill>
                            <a:schemeClr val="tx1"/>
                          </a:solidFill>
                          <a:effectLst/>
                        </a:rPr>
                        <a:t> </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2">
                            <a:lumMod val="40000"/>
                            <a:lumOff val="60000"/>
                            <a:tint val="66000"/>
                            <a:satMod val="160000"/>
                          </a:schemeClr>
                        </a:gs>
                        <a:gs pos="50000">
                          <a:schemeClr val="accent2">
                            <a:lumMod val="40000"/>
                            <a:lumOff val="60000"/>
                            <a:tint val="44500"/>
                            <a:satMod val="160000"/>
                          </a:schemeClr>
                        </a:gs>
                        <a:gs pos="100000">
                          <a:schemeClr val="accent2">
                            <a:lumMod val="40000"/>
                            <a:lumOff val="60000"/>
                            <a:tint val="23500"/>
                            <a:satMod val="160000"/>
                          </a:schemeClr>
                        </a:gs>
                      </a:gsLst>
                      <a:lin ang="5400000" scaled="1"/>
                      <a:tileRect/>
                    </a:gradFill>
                  </a:tcPr>
                </a:tc>
                <a:extLst>
                  <a:ext uri="{0D108BD9-81ED-4DB2-BD59-A6C34878D82A}">
                    <a16:rowId xmlns:a16="http://schemas.microsoft.com/office/drawing/2014/main" val="2909724155"/>
                  </a:ext>
                </a:extLst>
              </a:tr>
            </a:tbl>
          </a:graphicData>
        </a:graphic>
      </p:graphicFrame>
      <p:sp>
        <p:nvSpPr>
          <p:cNvPr id="5" name="Metin kutusu 4">
            <a:extLst>
              <a:ext uri="{FF2B5EF4-FFF2-40B4-BE49-F238E27FC236}">
                <a16:creationId xmlns:a16="http://schemas.microsoft.com/office/drawing/2014/main" id="{5DC79F8F-2CF2-9842-57EB-EEF4F972A335}"/>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2088876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5">
            <a:extLst>
              <a:ext uri="{FF2B5EF4-FFF2-40B4-BE49-F238E27FC236}">
                <a16:creationId xmlns:a16="http://schemas.microsoft.com/office/drawing/2014/main" id="{00F44FEA-E532-1ED6-8576-6012A87D3B3B}"/>
              </a:ext>
            </a:extLst>
          </p:cNvPr>
          <p:cNvGraphicFramePr>
            <a:graphicFrameLocks noGrp="1"/>
          </p:cNvGraphicFramePr>
          <p:nvPr>
            <p:extLst>
              <p:ext uri="{D42A27DB-BD31-4B8C-83A1-F6EECF244321}">
                <p14:modId xmlns:p14="http://schemas.microsoft.com/office/powerpoint/2010/main" val="1708800314"/>
              </p:ext>
            </p:extLst>
          </p:nvPr>
        </p:nvGraphicFramePr>
        <p:xfrm>
          <a:off x="1811337" y="1694855"/>
          <a:ext cx="8569325" cy="2045970"/>
        </p:xfrm>
        <a:graphic>
          <a:graphicData uri="http://schemas.openxmlformats.org/drawingml/2006/table">
            <a:tbl>
              <a:tblPr firstRow="1" bandRow="1">
                <a:tableStyleId>{2D5ABB26-0587-4C30-8999-92F81FD0307C}</a:tableStyleId>
              </a:tblPr>
              <a:tblGrid>
                <a:gridCol w="1275080">
                  <a:extLst>
                    <a:ext uri="{9D8B030D-6E8A-4147-A177-3AD203B41FA5}">
                      <a16:colId xmlns:a16="http://schemas.microsoft.com/office/drawing/2014/main" val="20000"/>
                    </a:ext>
                  </a:extLst>
                </a:gridCol>
                <a:gridCol w="4712970">
                  <a:extLst>
                    <a:ext uri="{9D8B030D-6E8A-4147-A177-3AD203B41FA5}">
                      <a16:colId xmlns:a16="http://schemas.microsoft.com/office/drawing/2014/main" val="20001"/>
                    </a:ext>
                  </a:extLst>
                </a:gridCol>
                <a:gridCol w="2581275">
                  <a:extLst>
                    <a:ext uri="{9D8B030D-6E8A-4147-A177-3AD203B41FA5}">
                      <a16:colId xmlns:a16="http://schemas.microsoft.com/office/drawing/2014/main" val="20002"/>
                    </a:ext>
                  </a:extLst>
                </a:gridCol>
              </a:tblGrid>
              <a:tr h="540385">
                <a:tc>
                  <a:txBody>
                    <a:bodyPr/>
                    <a:lstStyle/>
                    <a:p>
                      <a:pPr marL="90805">
                        <a:lnSpc>
                          <a:spcPct val="100000"/>
                        </a:lnSpc>
                        <a:spcBef>
                          <a:spcPts val="310"/>
                        </a:spcBef>
                      </a:pPr>
                      <a:r>
                        <a:rPr sz="1600" b="0" spc="-10" dirty="0">
                          <a:solidFill>
                            <a:schemeClr val="tx1"/>
                          </a:solidFill>
                          <a:latin typeface="Times New Roman"/>
                          <a:cs typeface="Times New Roman"/>
                        </a:rPr>
                        <a:t>SALON</a:t>
                      </a:r>
                      <a:endParaRPr sz="1600" b="0" dirty="0">
                        <a:solidFill>
                          <a:schemeClr val="tx1"/>
                        </a:solidFill>
                        <a:latin typeface="Times New Roman"/>
                        <a:cs typeface="Times New Roman"/>
                      </a:endParaRPr>
                    </a:p>
                  </a:txBody>
                  <a:tcPr marL="0" marR="0" marT="3937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gradFill>
                      <a:gsLst>
                        <a:gs pos="62644">
                          <a:srgbClr val="A7DFF5"/>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91440">
                        <a:lnSpc>
                          <a:spcPct val="100000"/>
                        </a:lnSpc>
                        <a:spcBef>
                          <a:spcPts val="310"/>
                        </a:spcBef>
                      </a:pPr>
                      <a:r>
                        <a:rPr sz="1600" b="0" dirty="0">
                          <a:solidFill>
                            <a:schemeClr val="tx1"/>
                          </a:solidFill>
                          <a:latin typeface="Times New Roman"/>
                          <a:cs typeface="Times New Roman"/>
                        </a:rPr>
                        <a:t>Kitap</a:t>
                      </a:r>
                      <a:r>
                        <a:rPr sz="1600" b="0" spc="-35" dirty="0">
                          <a:solidFill>
                            <a:schemeClr val="tx1"/>
                          </a:solidFill>
                          <a:latin typeface="Times New Roman"/>
                          <a:cs typeface="Times New Roman"/>
                        </a:rPr>
                        <a:t> </a:t>
                      </a:r>
                      <a:r>
                        <a:rPr sz="1600" b="0" dirty="0">
                          <a:solidFill>
                            <a:schemeClr val="tx1"/>
                          </a:solidFill>
                          <a:latin typeface="Times New Roman"/>
                          <a:cs typeface="Times New Roman"/>
                        </a:rPr>
                        <a:t>ve</a:t>
                      </a:r>
                      <a:r>
                        <a:rPr sz="1600" b="0" spc="-40" dirty="0">
                          <a:solidFill>
                            <a:schemeClr val="tx1"/>
                          </a:solidFill>
                          <a:latin typeface="Times New Roman"/>
                          <a:cs typeface="Times New Roman"/>
                        </a:rPr>
                        <a:t> </a:t>
                      </a:r>
                      <a:r>
                        <a:rPr sz="1600" b="0" dirty="0">
                          <a:solidFill>
                            <a:schemeClr val="tx1"/>
                          </a:solidFill>
                          <a:latin typeface="Times New Roman"/>
                          <a:cs typeface="Times New Roman"/>
                        </a:rPr>
                        <a:t>okuma</a:t>
                      </a:r>
                      <a:r>
                        <a:rPr sz="1600" b="0" spc="-25" dirty="0">
                          <a:solidFill>
                            <a:schemeClr val="tx1"/>
                          </a:solidFill>
                          <a:latin typeface="Times New Roman"/>
                          <a:cs typeface="Times New Roman"/>
                        </a:rPr>
                        <a:t> </a:t>
                      </a:r>
                      <a:r>
                        <a:rPr sz="1600" b="0" spc="-10" dirty="0">
                          <a:solidFill>
                            <a:schemeClr val="tx1"/>
                          </a:solidFill>
                          <a:latin typeface="Times New Roman"/>
                          <a:cs typeface="Times New Roman"/>
                        </a:rPr>
                        <a:t>salonu</a:t>
                      </a:r>
                      <a:endParaRPr sz="1600" b="0" dirty="0">
                        <a:solidFill>
                          <a:schemeClr val="tx1"/>
                        </a:solidFill>
                        <a:latin typeface="Times New Roman"/>
                        <a:cs typeface="Times New Roman"/>
                      </a:endParaRPr>
                    </a:p>
                  </a:txBody>
                  <a:tcPr marL="0" marR="0" marT="3937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gradFill>
                      <a:gsLst>
                        <a:gs pos="62644">
                          <a:srgbClr val="A7DFF5"/>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92075">
                        <a:lnSpc>
                          <a:spcPct val="100000"/>
                        </a:lnSpc>
                        <a:spcBef>
                          <a:spcPts val="310"/>
                        </a:spcBef>
                      </a:pPr>
                      <a:r>
                        <a:rPr sz="1600" b="0" dirty="0">
                          <a:solidFill>
                            <a:schemeClr val="tx1"/>
                          </a:solidFill>
                          <a:latin typeface="Times New Roman"/>
                          <a:cs typeface="Times New Roman"/>
                        </a:rPr>
                        <a:t>540</a:t>
                      </a:r>
                      <a:r>
                        <a:rPr sz="1600" b="0" spc="-40" dirty="0">
                          <a:solidFill>
                            <a:schemeClr val="tx1"/>
                          </a:solidFill>
                          <a:latin typeface="Times New Roman"/>
                          <a:cs typeface="Times New Roman"/>
                        </a:rPr>
                        <a:t> </a:t>
                      </a:r>
                      <a:r>
                        <a:rPr sz="1600" b="0" spc="-25" dirty="0">
                          <a:solidFill>
                            <a:schemeClr val="tx1"/>
                          </a:solidFill>
                          <a:latin typeface="Times New Roman"/>
                          <a:cs typeface="Times New Roman"/>
                        </a:rPr>
                        <a:t>m²</a:t>
                      </a:r>
                      <a:endParaRPr sz="1600" b="0" dirty="0">
                        <a:solidFill>
                          <a:schemeClr val="tx1"/>
                        </a:solidFill>
                        <a:latin typeface="Times New Roman"/>
                        <a:cs typeface="Times New Roman"/>
                      </a:endParaRPr>
                    </a:p>
                  </a:txBody>
                  <a:tcPr marL="0" marR="0" marT="3937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gradFill>
                      <a:gsLst>
                        <a:gs pos="62644">
                          <a:srgbClr val="A7DFF5"/>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0"/>
                  </a:ext>
                </a:extLst>
              </a:tr>
              <a:tr h="539750">
                <a:tc>
                  <a:txBody>
                    <a:bodyPr/>
                    <a:lstStyle/>
                    <a:p>
                      <a:pPr marL="90805">
                        <a:lnSpc>
                          <a:spcPct val="100000"/>
                        </a:lnSpc>
                        <a:spcBef>
                          <a:spcPts val="310"/>
                        </a:spcBef>
                      </a:pPr>
                      <a:r>
                        <a:rPr sz="1600" b="0" spc="-20" dirty="0">
                          <a:solidFill>
                            <a:schemeClr val="tx1"/>
                          </a:solidFill>
                          <a:latin typeface="Times New Roman"/>
                          <a:cs typeface="Times New Roman"/>
                        </a:rPr>
                        <a:t>OFİS</a:t>
                      </a:r>
                      <a:endParaRPr sz="1600" b="0" dirty="0">
                        <a:solidFill>
                          <a:schemeClr val="tx1"/>
                        </a:solidFill>
                        <a:latin typeface="Times New Roman"/>
                        <a:cs typeface="Times New Roman"/>
                      </a:endParaRPr>
                    </a:p>
                  </a:txBody>
                  <a:tcPr marL="0" marR="0" marT="3937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gradFill>
                      <a:gsLst>
                        <a:gs pos="62644">
                          <a:srgbClr val="A7DFF5"/>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91440">
                        <a:lnSpc>
                          <a:spcPct val="100000"/>
                        </a:lnSpc>
                        <a:spcBef>
                          <a:spcPts val="310"/>
                        </a:spcBef>
                      </a:pPr>
                      <a:r>
                        <a:rPr sz="1600" b="0" dirty="0">
                          <a:solidFill>
                            <a:schemeClr val="tx1"/>
                          </a:solidFill>
                          <a:latin typeface="Times New Roman"/>
                          <a:cs typeface="Times New Roman"/>
                        </a:rPr>
                        <a:t>1</a:t>
                      </a:r>
                      <a:r>
                        <a:rPr sz="1600" b="0" spc="-35" dirty="0">
                          <a:solidFill>
                            <a:schemeClr val="tx1"/>
                          </a:solidFill>
                          <a:latin typeface="Times New Roman"/>
                          <a:cs typeface="Times New Roman"/>
                        </a:rPr>
                        <a:t> </a:t>
                      </a:r>
                      <a:r>
                        <a:rPr sz="1600" b="0" dirty="0">
                          <a:solidFill>
                            <a:schemeClr val="tx1"/>
                          </a:solidFill>
                          <a:latin typeface="Times New Roman"/>
                          <a:cs typeface="Times New Roman"/>
                        </a:rPr>
                        <a:t>Daire</a:t>
                      </a:r>
                      <a:r>
                        <a:rPr sz="1600" b="0" spc="-15" dirty="0">
                          <a:solidFill>
                            <a:schemeClr val="tx1"/>
                          </a:solidFill>
                          <a:latin typeface="Times New Roman"/>
                          <a:cs typeface="Times New Roman"/>
                        </a:rPr>
                        <a:t> </a:t>
                      </a:r>
                      <a:r>
                        <a:rPr sz="1600" b="0" dirty="0">
                          <a:solidFill>
                            <a:schemeClr val="tx1"/>
                          </a:solidFill>
                          <a:latin typeface="Times New Roman"/>
                          <a:cs typeface="Times New Roman"/>
                        </a:rPr>
                        <a:t>Başkanı</a:t>
                      </a:r>
                      <a:r>
                        <a:rPr sz="1600" b="0" spc="-20" dirty="0">
                          <a:solidFill>
                            <a:schemeClr val="tx1"/>
                          </a:solidFill>
                          <a:latin typeface="Times New Roman"/>
                          <a:cs typeface="Times New Roman"/>
                        </a:rPr>
                        <a:t> </a:t>
                      </a:r>
                      <a:r>
                        <a:rPr sz="1600" b="0" dirty="0" err="1">
                          <a:solidFill>
                            <a:schemeClr val="tx1"/>
                          </a:solidFill>
                          <a:latin typeface="Times New Roman"/>
                          <a:cs typeface="Times New Roman"/>
                        </a:rPr>
                        <a:t>ve</a:t>
                      </a:r>
                      <a:r>
                        <a:rPr sz="1600" b="0" spc="-35" dirty="0">
                          <a:solidFill>
                            <a:schemeClr val="tx1"/>
                          </a:solidFill>
                          <a:latin typeface="Times New Roman"/>
                          <a:cs typeface="Times New Roman"/>
                        </a:rPr>
                        <a:t> </a:t>
                      </a:r>
                      <a:r>
                        <a:rPr lang="tr-TR" sz="1600" b="0" spc="0" dirty="0">
                          <a:solidFill>
                            <a:schemeClr val="tx1"/>
                          </a:solidFill>
                          <a:latin typeface="Times New Roman"/>
                          <a:cs typeface="Times New Roman"/>
                        </a:rPr>
                        <a:t>2</a:t>
                      </a:r>
                      <a:r>
                        <a:rPr sz="1600" b="0" spc="-30" dirty="0">
                          <a:solidFill>
                            <a:schemeClr val="tx1"/>
                          </a:solidFill>
                          <a:latin typeface="Times New Roman"/>
                          <a:cs typeface="Times New Roman"/>
                        </a:rPr>
                        <a:t> </a:t>
                      </a:r>
                      <a:r>
                        <a:rPr sz="1600" b="0" dirty="0">
                          <a:solidFill>
                            <a:schemeClr val="tx1"/>
                          </a:solidFill>
                          <a:latin typeface="Times New Roman"/>
                          <a:cs typeface="Times New Roman"/>
                        </a:rPr>
                        <a:t>Şube</a:t>
                      </a:r>
                      <a:r>
                        <a:rPr sz="1600" b="0" spc="-35" dirty="0">
                          <a:solidFill>
                            <a:schemeClr val="tx1"/>
                          </a:solidFill>
                          <a:latin typeface="Times New Roman"/>
                          <a:cs typeface="Times New Roman"/>
                        </a:rPr>
                        <a:t> </a:t>
                      </a:r>
                      <a:r>
                        <a:rPr sz="1600" b="0" dirty="0">
                          <a:solidFill>
                            <a:schemeClr val="tx1"/>
                          </a:solidFill>
                          <a:latin typeface="Times New Roman"/>
                          <a:cs typeface="Times New Roman"/>
                        </a:rPr>
                        <a:t>Müdürü</a:t>
                      </a:r>
                      <a:r>
                        <a:rPr sz="1600" b="0" spc="-25" dirty="0">
                          <a:solidFill>
                            <a:schemeClr val="tx1"/>
                          </a:solidFill>
                          <a:latin typeface="Times New Roman"/>
                          <a:cs typeface="Times New Roman"/>
                        </a:rPr>
                        <a:t> </a:t>
                      </a:r>
                      <a:r>
                        <a:rPr sz="1600" b="0" dirty="0">
                          <a:solidFill>
                            <a:schemeClr val="tx1"/>
                          </a:solidFill>
                          <a:latin typeface="Times New Roman"/>
                          <a:cs typeface="Times New Roman"/>
                        </a:rPr>
                        <a:t>olmak</a:t>
                      </a:r>
                      <a:r>
                        <a:rPr sz="1600" b="0" spc="5" dirty="0">
                          <a:solidFill>
                            <a:schemeClr val="tx1"/>
                          </a:solidFill>
                          <a:latin typeface="Times New Roman"/>
                          <a:cs typeface="Times New Roman"/>
                        </a:rPr>
                        <a:t> </a:t>
                      </a:r>
                      <a:r>
                        <a:rPr sz="1600" b="0" dirty="0" err="1">
                          <a:solidFill>
                            <a:schemeClr val="tx1"/>
                          </a:solidFill>
                          <a:latin typeface="Times New Roman"/>
                          <a:cs typeface="Times New Roman"/>
                        </a:rPr>
                        <a:t>üzere</a:t>
                      </a:r>
                      <a:r>
                        <a:rPr sz="1600" b="0" spc="-15" dirty="0">
                          <a:solidFill>
                            <a:schemeClr val="tx1"/>
                          </a:solidFill>
                          <a:latin typeface="Times New Roman"/>
                          <a:cs typeface="Times New Roman"/>
                        </a:rPr>
                        <a:t> </a:t>
                      </a:r>
                      <a:r>
                        <a:rPr lang="tr-TR" sz="1600" b="0" spc="0" dirty="0">
                          <a:solidFill>
                            <a:schemeClr val="tx1"/>
                          </a:solidFill>
                          <a:latin typeface="Times New Roman"/>
                          <a:cs typeface="Times New Roman"/>
                        </a:rPr>
                        <a:t>3</a:t>
                      </a:r>
                      <a:r>
                        <a:rPr sz="1600" b="0" spc="-30" dirty="0">
                          <a:solidFill>
                            <a:schemeClr val="tx1"/>
                          </a:solidFill>
                          <a:latin typeface="Times New Roman"/>
                          <a:cs typeface="Times New Roman"/>
                        </a:rPr>
                        <a:t> </a:t>
                      </a:r>
                      <a:r>
                        <a:rPr sz="1600" b="0" spc="-25" dirty="0">
                          <a:solidFill>
                            <a:schemeClr val="tx1"/>
                          </a:solidFill>
                          <a:latin typeface="Times New Roman"/>
                          <a:cs typeface="Times New Roman"/>
                        </a:rPr>
                        <a:t>oda</a:t>
                      </a:r>
                      <a:endParaRPr sz="1600" b="0" dirty="0">
                        <a:solidFill>
                          <a:schemeClr val="tx1"/>
                        </a:solidFill>
                        <a:latin typeface="Times New Roman"/>
                        <a:cs typeface="Times New Roman"/>
                      </a:endParaRPr>
                    </a:p>
                  </a:txBody>
                  <a:tcPr marL="0" marR="0" marT="3937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gradFill>
                      <a:gsLst>
                        <a:gs pos="62644">
                          <a:srgbClr val="A7DFF5"/>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92075">
                        <a:lnSpc>
                          <a:spcPct val="100000"/>
                        </a:lnSpc>
                        <a:spcBef>
                          <a:spcPts val="310"/>
                        </a:spcBef>
                      </a:pPr>
                      <a:r>
                        <a:rPr lang="tr-TR" sz="1600" b="0" spc="0" dirty="0">
                          <a:solidFill>
                            <a:schemeClr val="tx1"/>
                          </a:solidFill>
                          <a:latin typeface="Times New Roman"/>
                          <a:cs typeface="Times New Roman"/>
                        </a:rPr>
                        <a:t>62</a:t>
                      </a:r>
                      <a:r>
                        <a:rPr sz="1600" b="0" spc="-15" dirty="0">
                          <a:solidFill>
                            <a:schemeClr val="tx1"/>
                          </a:solidFill>
                          <a:latin typeface="Times New Roman"/>
                          <a:cs typeface="Times New Roman"/>
                        </a:rPr>
                        <a:t> </a:t>
                      </a:r>
                      <a:r>
                        <a:rPr sz="1600" b="0" spc="-25" dirty="0">
                          <a:solidFill>
                            <a:schemeClr val="tx1"/>
                          </a:solidFill>
                          <a:latin typeface="Times New Roman"/>
                          <a:cs typeface="Times New Roman"/>
                        </a:rPr>
                        <a:t>m²</a:t>
                      </a:r>
                      <a:endParaRPr sz="1600" b="0" dirty="0">
                        <a:solidFill>
                          <a:schemeClr val="tx1"/>
                        </a:solidFill>
                        <a:latin typeface="Times New Roman"/>
                        <a:cs typeface="Times New Roman"/>
                      </a:endParaRPr>
                    </a:p>
                  </a:txBody>
                  <a:tcPr marL="0" marR="0" marT="3937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gradFill>
                      <a:gsLst>
                        <a:gs pos="62644">
                          <a:srgbClr val="A7DFF5"/>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1"/>
                  </a:ext>
                </a:extLst>
              </a:tr>
              <a:tr h="497205">
                <a:tc>
                  <a:txBody>
                    <a:bodyPr/>
                    <a:lstStyle/>
                    <a:p>
                      <a:pPr marL="90805">
                        <a:lnSpc>
                          <a:spcPct val="100000"/>
                        </a:lnSpc>
                        <a:spcBef>
                          <a:spcPts val="310"/>
                        </a:spcBef>
                      </a:pPr>
                      <a:r>
                        <a:rPr sz="1600" b="0" spc="-20" dirty="0">
                          <a:solidFill>
                            <a:schemeClr val="tx1"/>
                          </a:solidFill>
                          <a:latin typeface="Times New Roman"/>
                          <a:cs typeface="Times New Roman"/>
                        </a:rPr>
                        <a:t>OFİS</a:t>
                      </a:r>
                      <a:endParaRPr sz="1600" b="0" dirty="0">
                        <a:solidFill>
                          <a:schemeClr val="tx1"/>
                        </a:solidFill>
                        <a:latin typeface="Times New Roman"/>
                        <a:cs typeface="Times New Roman"/>
                      </a:endParaRPr>
                    </a:p>
                  </a:txBody>
                  <a:tcPr marL="0" marR="0" marT="3937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gradFill>
                      <a:gsLst>
                        <a:gs pos="62644">
                          <a:srgbClr val="A7DFF5"/>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91440">
                        <a:lnSpc>
                          <a:spcPct val="100000"/>
                        </a:lnSpc>
                        <a:spcBef>
                          <a:spcPts val="310"/>
                        </a:spcBef>
                      </a:pPr>
                      <a:r>
                        <a:rPr sz="1600" b="0" dirty="0">
                          <a:solidFill>
                            <a:schemeClr val="tx1"/>
                          </a:solidFill>
                          <a:latin typeface="Times New Roman"/>
                          <a:cs typeface="Times New Roman"/>
                        </a:rPr>
                        <a:t>4</a:t>
                      </a:r>
                      <a:r>
                        <a:rPr sz="1600" b="0" spc="-35" dirty="0">
                          <a:solidFill>
                            <a:schemeClr val="tx1"/>
                          </a:solidFill>
                          <a:latin typeface="Times New Roman"/>
                          <a:cs typeface="Times New Roman"/>
                        </a:rPr>
                        <a:t> </a:t>
                      </a:r>
                      <a:r>
                        <a:rPr sz="1600" b="0" dirty="0">
                          <a:solidFill>
                            <a:schemeClr val="tx1"/>
                          </a:solidFill>
                          <a:latin typeface="Times New Roman"/>
                          <a:cs typeface="Times New Roman"/>
                        </a:rPr>
                        <a:t>Personel</a:t>
                      </a:r>
                      <a:r>
                        <a:rPr sz="1600" b="0" spc="-20" dirty="0">
                          <a:solidFill>
                            <a:schemeClr val="tx1"/>
                          </a:solidFill>
                          <a:latin typeface="Times New Roman"/>
                          <a:cs typeface="Times New Roman"/>
                        </a:rPr>
                        <a:t> </a:t>
                      </a:r>
                      <a:r>
                        <a:rPr sz="1600" b="0" spc="-10" dirty="0">
                          <a:solidFill>
                            <a:schemeClr val="tx1"/>
                          </a:solidFill>
                          <a:latin typeface="Times New Roman"/>
                          <a:cs typeface="Times New Roman"/>
                        </a:rPr>
                        <a:t>Odası</a:t>
                      </a:r>
                      <a:endParaRPr sz="1600" b="0" dirty="0">
                        <a:solidFill>
                          <a:schemeClr val="tx1"/>
                        </a:solidFill>
                        <a:latin typeface="Times New Roman"/>
                        <a:cs typeface="Times New Roman"/>
                      </a:endParaRPr>
                    </a:p>
                  </a:txBody>
                  <a:tcPr marL="0" marR="0" marT="3937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gradFill>
                      <a:gsLst>
                        <a:gs pos="62644">
                          <a:srgbClr val="A7DFF5"/>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92075">
                        <a:lnSpc>
                          <a:spcPct val="100000"/>
                        </a:lnSpc>
                        <a:spcBef>
                          <a:spcPts val="310"/>
                        </a:spcBef>
                      </a:pPr>
                      <a:r>
                        <a:rPr sz="1600" b="0" dirty="0">
                          <a:solidFill>
                            <a:schemeClr val="tx1"/>
                          </a:solidFill>
                          <a:latin typeface="Times New Roman"/>
                          <a:cs typeface="Times New Roman"/>
                        </a:rPr>
                        <a:t>96</a:t>
                      </a:r>
                      <a:r>
                        <a:rPr sz="1600" b="0" spc="-20" dirty="0">
                          <a:solidFill>
                            <a:schemeClr val="tx1"/>
                          </a:solidFill>
                          <a:latin typeface="Times New Roman"/>
                          <a:cs typeface="Times New Roman"/>
                        </a:rPr>
                        <a:t> </a:t>
                      </a:r>
                      <a:r>
                        <a:rPr sz="1600" b="0" spc="-25" dirty="0">
                          <a:solidFill>
                            <a:schemeClr val="tx1"/>
                          </a:solidFill>
                          <a:latin typeface="Times New Roman"/>
                          <a:cs typeface="Times New Roman"/>
                        </a:rPr>
                        <a:t>m²</a:t>
                      </a:r>
                      <a:endParaRPr sz="1600" b="0" dirty="0">
                        <a:solidFill>
                          <a:schemeClr val="tx1"/>
                        </a:solidFill>
                        <a:latin typeface="Times New Roman"/>
                        <a:cs typeface="Times New Roman"/>
                      </a:endParaRPr>
                    </a:p>
                  </a:txBody>
                  <a:tcPr marL="0" marR="0" marT="3937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gradFill>
                      <a:gsLst>
                        <a:gs pos="62644">
                          <a:srgbClr val="A7DFF5"/>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2"/>
                  </a:ext>
                </a:extLst>
              </a:tr>
              <a:tr h="468630">
                <a:tc>
                  <a:txBody>
                    <a:bodyPr/>
                    <a:lstStyle/>
                    <a:p>
                      <a:pPr marL="90805">
                        <a:lnSpc>
                          <a:spcPct val="100000"/>
                        </a:lnSpc>
                        <a:spcBef>
                          <a:spcPts val="315"/>
                        </a:spcBef>
                      </a:pPr>
                      <a:r>
                        <a:rPr sz="1600" b="0" spc="-10" dirty="0">
                          <a:solidFill>
                            <a:schemeClr val="tx1"/>
                          </a:solidFill>
                          <a:latin typeface="Times New Roman"/>
                          <a:cs typeface="Times New Roman"/>
                        </a:rPr>
                        <a:t>TOPLAM</a:t>
                      </a:r>
                      <a:endParaRPr sz="1600" b="0">
                        <a:solidFill>
                          <a:schemeClr val="tx1"/>
                        </a:solidFill>
                        <a:latin typeface="Times New Roman"/>
                        <a:cs typeface="Times New Roman"/>
                      </a:endParaRPr>
                    </a:p>
                  </a:txBody>
                  <a:tcPr marL="0" marR="0" marT="4000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gradFill>
                      <a:gsLst>
                        <a:gs pos="62644">
                          <a:srgbClr val="A7DFF5"/>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nSpc>
                          <a:spcPct val="100000"/>
                        </a:lnSpc>
                      </a:pPr>
                      <a:endParaRPr sz="1600" b="0" dirty="0">
                        <a:solidFill>
                          <a:schemeClr val="tx1"/>
                        </a:solidFill>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gradFill>
                      <a:gsLst>
                        <a:gs pos="62644">
                          <a:srgbClr val="A7DFF5"/>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92075">
                        <a:lnSpc>
                          <a:spcPct val="100000"/>
                        </a:lnSpc>
                        <a:spcBef>
                          <a:spcPts val="315"/>
                        </a:spcBef>
                      </a:pPr>
                      <a:r>
                        <a:rPr sz="1600" b="0" dirty="0">
                          <a:solidFill>
                            <a:schemeClr val="tx1"/>
                          </a:solidFill>
                          <a:latin typeface="Times New Roman"/>
                          <a:cs typeface="Times New Roman"/>
                        </a:rPr>
                        <a:t>6</a:t>
                      </a:r>
                      <a:r>
                        <a:rPr lang="tr-TR" sz="1600" b="0" dirty="0">
                          <a:solidFill>
                            <a:schemeClr val="tx1"/>
                          </a:solidFill>
                          <a:latin typeface="Times New Roman"/>
                          <a:cs typeface="Times New Roman"/>
                        </a:rPr>
                        <a:t>98</a:t>
                      </a:r>
                      <a:r>
                        <a:rPr sz="1600" b="0" spc="-40" dirty="0">
                          <a:solidFill>
                            <a:schemeClr val="tx1"/>
                          </a:solidFill>
                          <a:latin typeface="Times New Roman"/>
                          <a:cs typeface="Times New Roman"/>
                        </a:rPr>
                        <a:t> </a:t>
                      </a:r>
                      <a:r>
                        <a:rPr sz="1600" b="0" spc="-25" dirty="0">
                          <a:solidFill>
                            <a:schemeClr val="tx1"/>
                          </a:solidFill>
                          <a:latin typeface="Times New Roman"/>
                          <a:cs typeface="Times New Roman"/>
                        </a:rPr>
                        <a:t>m²</a:t>
                      </a:r>
                      <a:endParaRPr sz="1600" b="0" dirty="0">
                        <a:solidFill>
                          <a:schemeClr val="tx1"/>
                        </a:solidFill>
                        <a:latin typeface="Times New Roman"/>
                        <a:cs typeface="Times New Roman"/>
                      </a:endParaRPr>
                    </a:p>
                  </a:txBody>
                  <a:tcPr marL="0" marR="0" marT="4000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gradFill>
                      <a:gsLst>
                        <a:gs pos="62644">
                          <a:srgbClr val="A7DFF5"/>
                        </a:gs>
                        <a:gs pos="41368">
                          <a:srgbClr val="C1E8F8"/>
                        </a:gs>
                        <a:gs pos="31006">
                          <a:srgbClr val="CEEDF9"/>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3"/>
                  </a:ext>
                </a:extLst>
              </a:tr>
            </a:tbl>
          </a:graphicData>
        </a:graphic>
      </p:graphicFrame>
      <p:sp>
        <p:nvSpPr>
          <p:cNvPr id="3" name="object 4">
            <a:extLst>
              <a:ext uri="{FF2B5EF4-FFF2-40B4-BE49-F238E27FC236}">
                <a16:creationId xmlns:a16="http://schemas.microsoft.com/office/drawing/2014/main" id="{9C6389E6-5E6D-6812-CB90-1C036760F7FF}"/>
              </a:ext>
            </a:extLst>
          </p:cNvPr>
          <p:cNvSpPr txBox="1"/>
          <p:nvPr/>
        </p:nvSpPr>
        <p:spPr>
          <a:xfrm>
            <a:off x="1898941" y="4205992"/>
            <a:ext cx="8569325" cy="259045"/>
          </a:xfrm>
          <a:prstGeom prst="rect">
            <a:avLst/>
          </a:prstGeom>
        </p:spPr>
        <p:txBody>
          <a:bodyPr vert="horz" wrap="square" lIns="0" tIns="12700" rIns="0" bIns="0" rtlCol="0">
            <a:spAutoFit/>
          </a:bodyPr>
          <a:lstStyle/>
          <a:p>
            <a:pPr marL="12700" algn="ctr">
              <a:lnSpc>
                <a:spcPct val="100000"/>
              </a:lnSpc>
              <a:spcBef>
                <a:spcPts val="100"/>
              </a:spcBef>
            </a:pPr>
            <a:r>
              <a:rPr sz="1600" spc="-20" dirty="0" err="1">
                <a:latin typeface="Times New Roman"/>
                <a:cs typeface="Times New Roman"/>
              </a:rPr>
              <a:t>Ayrıca</a:t>
            </a:r>
            <a:r>
              <a:rPr sz="1600" spc="-45" dirty="0">
                <a:latin typeface="Times New Roman"/>
                <a:cs typeface="Times New Roman"/>
              </a:rPr>
              <a:t> </a:t>
            </a:r>
            <a:r>
              <a:rPr sz="1600" dirty="0" err="1">
                <a:latin typeface="Times New Roman"/>
                <a:cs typeface="Times New Roman"/>
              </a:rPr>
              <a:t>Kütüphanemiz</a:t>
            </a:r>
            <a:r>
              <a:rPr lang="tr-TR" sz="1600" dirty="0">
                <a:latin typeface="Times New Roman"/>
                <a:cs typeface="Times New Roman"/>
              </a:rPr>
              <a:t>in olduğu binada</a:t>
            </a:r>
            <a:r>
              <a:rPr sz="1600" spc="-45" dirty="0">
                <a:latin typeface="Times New Roman"/>
                <a:cs typeface="Times New Roman"/>
              </a:rPr>
              <a:t> </a:t>
            </a:r>
            <a:r>
              <a:rPr sz="1600" dirty="0" err="1">
                <a:latin typeface="Times New Roman"/>
                <a:cs typeface="Times New Roman"/>
              </a:rPr>
              <a:t>bağımsız</a:t>
            </a:r>
            <a:r>
              <a:rPr sz="1600" spc="-20" dirty="0">
                <a:latin typeface="Times New Roman"/>
                <a:cs typeface="Times New Roman"/>
              </a:rPr>
              <a:t> </a:t>
            </a:r>
            <a:r>
              <a:rPr lang="tr-TR" sz="1600" dirty="0">
                <a:latin typeface="Times New Roman"/>
                <a:cs typeface="Times New Roman"/>
              </a:rPr>
              <a:t>91</a:t>
            </a:r>
            <a:r>
              <a:rPr sz="1600" spc="-20" dirty="0">
                <a:latin typeface="Times New Roman"/>
                <a:cs typeface="Times New Roman"/>
              </a:rPr>
              <a:t> </a:t>
            </a:r>
            <a:r>
              <a:rPr lang="tr-TR" sz="1600" spc="-20" dirty="0">
                <a:latin typeface="Times New Roman"/>
                <a:cs typeface="Times New Roman"/>
              </a:rPr>
              <a:t>ve 32 kişi kapasiteli iki</a:t>
            </a:r>
            <a:r>
              <a:rPr sz="1600" spc="-30" dirty="0">
                <a:latin typeface="Times New Roman"/>
                <a:cs typeface="Times New Roman"/>
              </a:rPr>
              <a:t> </a:t>
            </a:r>
            <a:r>
              <a:rPr sz="1600" dirty="0" err="1">
                <a:latin typeface="Times New Roman"/>
                <a:cs typeface="Times New Roman"/>
              </a:rPr>
              <a:t>okuma</a:t>
            </a:r>
            <a:r>
              <a:rPr sz="1600" spc="-30" dirty="0">
                <a:latin typeface="Times New Roman"/>
                <a:cs typeface="Times New Roman"/>
              </a:rPr>
              <a:t> </a:t>
            </a:r>
            <a:r>
              <a:rPr sz="1600" dirty="0" err="1">
                <a:latin typeface="Times New Roman"/>
                <a:cs typeface="Times New Roman"/>
              </a:rPr>
              <a:t>salonu</a:t>
            </a:r>
            <a:r>
              <a:rPr sz="1600" spc="-35" dirty="0">
                <a:latin typeface="Times New Roman"/>
                <a:cs typeface="Times New Roman"/>
              </a:rPr>
              <a:t> </a:t>
            </a:r>
            <a:r>
              <a:rPr sz="1600" spc="-10" dirty="0">
                <a:latin typeface="Times New Roman"/>
                <a:cs typeface="Times New Roman"/>
              </a:rPr>
              <a:t>bulunmaktadır.</a:t>
            </a:r>
            <a:endParaRPr sz="1600" dirty="0">
              <a:latin typeface="Times New Roman"/>
              <a:cs typeface="Times New Roman"/>
            </a:endParaRPr>
          </a:p>
        </p:txBody>
      </p:sp>
      <p:sp>
        <p:nvSpPr>
          <p:cNvPr id="4" name="object 4">
            <a:extLst>
              <a:ext uri="{FF2B5EF4-FFF2-40B4-BE49-F238E27FC236}">
                <a16:creationId xmlns:a16="http://schemas.microsoft.com/office/drawing/2014/main" id="{5654E190-117A-BB26-8F9A-6362E35E2D28}"/>
              </a:ext>
            </a:extLst>
          </p:cNvPr>
          <p:cNvSpPr txBox="1"/>
          <p:nvPr/>
        </p:nvSpPr>
        <p:spPr>
          <a:xfrm>
            <a:off x="2217722" y="689587"/>
            <a:ext cx="7599045" cy="289823"/>
          </a:xfrm>
          <a:prstGeom prst="rect">
            <a:avLst/>
          </a:prstGeom>
        </p:spPr>
        <p:txBody>
          <a:bodyPr vert="horz" wrap="square" lIns="0" tIns="12700" rIns="0" bIns="0" rtlCol="0">
            <a:spAutoFit/>
          </a:bodyPr>
          <a:lstStyle/>
          <a:p>
            <a:pPr marL="12700" algn="ctr">
              <a:lnSpc>
                <a:spcPct val="100000"/>
              </a:lnSpc>
              <a:spcBef>
                <a:spcPts val="100"/>
              </a:spcBef>
            </a:pPr>
            <a:r>
              <a:rPr lang="tr-TR" b="1" spc="-20" dirty="0">
                <a:solidFill>
                  <a:schemeClr val="accent1"/>
                </a:solidFill>
                <a:latin typeface="Times New Roman" panose="02020603050405020304" pitchFamily="18" charset="0"/>
                <a:cs typeface="Times New Roman" panose="02020603050405020304" pitchFamily="18" charset="0"/>
              </a:rPr>
              <a:t>FİZİKSEL ALAN</a:t>
            </a:r>
            <a:endParaRPr b="1" dirty="0">
              <a:solidFill>
                <a:schemeClr val="accent1"/>
              </a:solidFill>
              <a:latin typeface="Times New Roman" panose="02020603050405020304" pitchFamily="18" charset="0"/>
              <a:cs typeface="Times New Roman" panose="02020603050405020304" pitchFamily="18" charset="0"/>
            </a:endParaRPr>
          </a:p>
        </p:txBody>
      </p:sp>
      <p:sp>
        <p:nvSpPr>
          <p:cNvPr id="5" name="Metin kutusu 4">
            <a:extLst>
              <a:ext uri="{FF2B5EF4-FFF2-40B4-BE49-F238E27FC236}">
                <a16:creationId xmlns:a16="http://schemas.microsoft.com/office/drawing/2014/main" id="{C338A283-FF19-59DB-B7A5-6DFEE2CC48E9}"/>
              </a:ext>
            </a:extLst>
          </p:cNvPr>
          <p:cNvSpPr txBox="1"/>
          <p:nvPr/>
        </p:nvSpPr>
        <p:spPr>
          <a:xfrm>
            <a:off x="1782967" y="0"/>
            <a:ext cx="8961539" cy="369332"/>
          </a:xfrm>
          <a:prstGeom prst="rect">
            <a:avLst/>
          </a:prstGeom>
          <a:noFill/>
        </p:spPr>
        <p:txBody>
          <a:bodyPr wrap="square">
            <a:spAutoFit/>
          </a:bodyPr>
          <a:lstStyle/>
          <a:p>
            <a:pPr marL="12700" algn="ctr">
              <a:lnSpc>
                <a:spcPct val="100000"/>
              </a:lnSpc>
              <a:spcBef>
                <a:spcPts val="95"/>
              </a:spcBef>
              <a:tabLst>
                <a:tab pos="3205480" algn="l"/>
              </a:tabLst>
            </a:pPr>
            <a:r>
              <a:rPr lang="tr-TR" b="1" cap="all" spc="-10" dirty="0">
                <a:solidFill>
                  <a:schemeClr val="bg1"/>
                </a:solidFill>
                <a:latin typeface="Times New Roman" panose="02020603050405020304" pitchFamily="18" charset="0"/>
                <a:cs typeface="Times New Roman" panose="02020603050405020304" pitchFamily="18" charset="0"/>
              </a:rPr>
              <a:t>Kütüphane ve Dokümantasyon Daire Başkanlığı</a:t>
            </a:r>
            <a:endParaRPr lang="tr-TR" sz="1600" dirty="0">
              <a:solidFill>
                <a:schemeClr val="bg1"/>
              </a:solidFill>
              <a:latin typeface="Arial"/>
              <a:cs typeface="Arial"/>
            </a:endParaRPr>
          </a:p>
        </p:txBody>
      </p:sp>
    </p:spTree>
    <p:extLst>
      <p:ext uri="{BB962C8B-B14F-4D97-AF65-F5344CB8AC3E}">
        <p14:creationId xmlns:p14="http://schemas.microsoft.com/office/powerpoint/2010/main" val="37720867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YÜ TEMA 2">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ADYÜ TEMA 2" id="{174C63BA-5A0F-9D41-8507-5913D85F18EB}" vid="{27BC4C01-091C-B14C-AB7E-EC8F3094D4C7}"/>
    </a:ext>
  </a:extLst>
</a:theme>
</file>

<file path=ppt/theme/theme2.xml><?xml version="1.0" encoding="utf-8"?>
<a:theme xmlns:a="http://schemas.openxmlformats.org/drawingml/2006/main" name="1_ADYÜ TEMA 2">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ADYÜ TEMA 2" id="{174C63BA-5A0F-9D41-8507-5913D85F18EB}" vid="{27BC4C01-091C-B14C-AB7E-EC8F3094D4C7}"/>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2024.04.26_ADYÜ Genel Tanıtım </Template>
  <TotalTime>3520</TotalTime>
  <Words>2780</Words>
  <Application>Microsoft Office PowerPoint</Application>
  <PresentationFormat>Geniş ekran</PresentationFormat>
  <Paragraphs>820</Paragraphs>
  <Slides>47</Slides>
  <Notes>1</Notes>
  <HiddenSlides>0</HiddenSlides>
  <MMClips>0</MMClips>
  <ScaleCrop>false</ScaleCrop>
  <HeadingPairs>
    <vt:vector size="6" baseType="variant">
      <vt:variant>
        <vt:lpstr>Kullanılan Yazı Tipleri</vt:lpstr>
      </vt:variant>
      <vt:variant>
        <vt:i4>11</vt:i4>
      </vt:variant>
      <vt:variant>
        <vt:lpstr>Tema</vt:lpstr>
      </vt:variant>
      <vt:variant>
        <vt:i4>2</vt:i4>
      </vt:variant>
      <vt:variant>
        <vt:lpstr>Slayt Başlıkları</vt:lpstr>
      </vt:variant>
      <vt:variant>
        <vt:i4>47</vt:i4>
      </vt:variant>
    </vt:vector>
  </HeadingPairs>
  <TitlesOfParts>
    <vt:vector size="60" baseType="lpstr">
      <vt:lpstr>Arial</vt:lpstr>
      <vt:lpstr>Calibri</vt:lpstr>
      <vt:lpstr>Carlito</vt:lpstr>
      <vt:lpstr>Century Gothic</vt:lpstr>
      <vt:lpstr>Georgia</vt:lpstr>
      <vt:lpstr>Liberation Sans Narrow</vt:lpstr>
      <vt:lpstr>Times New Roman</vt:lpstr>
      <vt:lpstr>Tw Cen MT</vt:lpstr>
      <vt:lpstr>Tw Cen MT Condensed</vt:lpstr>
      <vt:lpstr>Wingdings</vt:lpstr>
      <vt:lpstr>Wingdings 3</vt:lpstr>
      <vt:lpstr>ADYÜ TEMA 2</vt:lpstr>
      <vt:lpstr>1_ADYÜ TEMA 2</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dc:creator>
  <cp:lastModifiedBy>pc</cp:lastModifiedBy>
  <cp:revision>293</cp:revision>
  <dcterms:created xsi:type="dcterms:W3CDTF">2024-04-30T07:54:28Z</dcterms:created>
  <dcterms:modified xsi:type="dcterms:W3CDTF">2026-02-12T12:32:19Z</dcterms:modified>
</cp:coreProperties>
</file>