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62" r:id="rId6"/>
    <p:sldId id="263"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Unvan 1"/>
          <p:cNvSpPr>
            <a:spLocks noGrp="1"/>
          </p:cNvSpPr>
          <p:nvPr>
            <p:ph type="ctrTitle" hasCustomPrompt="1"/>
          </p:nvPr>
        </p:nvSpPr>
        <p:spPr>
          <a:xfrm>
            <a:off x="2933075" y="3390900"/>
            <a:ext cx="9144000" cy="1189402"/>
          </a:xfrm>
        </p:spPr>
        <p:txBody>
          <a:bodyPr anchor="b"/>
          <a:lstStyle>
            <a:lvl1pPr algn="ctr">
              <a:defRPr sz="6000" baseline="0">
                <a:solidFill>
                  <a:schemeClr val="tx2">
                    <a:lumMod val="75000"/>
                  </a:schemeClr>
                </a:solidFill>
              </a:defRPr>
            </a:lvl1pPr>
          </a:lstStyle>
          <a:p>
            <a:r>
              <a:rPr lang="tr-TR" dirty="0" smtClean="0"/>
              <a:t>Asıl başlık stili için tıklayın</a:t>
            </a:r>
            <a:endParaRPr lang="tr-TR" dirty="0"/>
          </a:p>
        </p:txBody>
      </p:sp>
      <p:sp>
        <p:nvSpPr>
          <p:cNvPr id="3" name="Alt Başlık 2"/>
          <p:cNvSpPr>
            <a:spLocks noGrp="1"/>
          </p:cNvSpPr>
          <p:nvPr>
            <p:ph type="subTitle" idx="1"/>
          </p:nvPr>
        </p:nvSpPr>
        <p:spPr>
          <a:xfrm>
            <a:off x="2933075" y="4638857"/>
            <a:ext cx="9144000" cy="1655762"/>
          </a:xfrm>
        </p:spPr>
        <p:txBody>
          <a:bodyPr/>
          <a:lstStyle>
            <a:lvl1pPr marL="0" indent="0" algn="ctr">
              <a:buNone/>
              <a:defRPr sz="2400">
                <a:solidFill>
                  <a:schemeClr val="tx2">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dirty="0"/>
          </a:p>
        </p:txBody>
      </p:sp>
      <p:sp>
        <p:nvSpPr>
          <p:cNvPr id="4" name="Veri Yer Tutucusu 3"/>
          <p:cNvSpPr>
            <a:spLocks noGrp="1"/>
          </p:cNvSpPr>
          <p:nvPr>
            <p:ph type="dt" sz="half" idx="10"/>
          </p:nvPr>
        </p:nvSpPr>
        <p:spPr/>
        <p:txBody>
          <a:bodyPr/>
          <a:lstStyle>
            <a:lvl1pPr>
              <a:defRPr>
                <a:solidFill>
                  <a:schemeClr val="bg1"/>
                </a:solidFill>
              </a:defRPr>
            </a:lvl1pPr>
          </a:lstStyle>
          <a:p>
            <a:fld id="{D649D1F6-D902-4030-9FBD-21B73A5AD2BA}" type="datetimeFigureOut">
              <a:rPr lang="tr-TR" smtClean="0"/>
              <a:pPr/>
              <a:t>01.07.2020</a:t>
            </a:fld>
            <a:endParaRPr lang="tr-TR" dirty="0"/>
          </a:p>
        </p:txBody>
      </p:sp>
      <p:sp>
        <p:nvSpPr>
          <p:cNvPr id="5" name="Altbilgi Yer Tutucusu 4"/>
          <p:cNvSpPr>
            <a:spLocks noGrp="1"/>
          </p:cNvSpPr>
          <p:nvPr>
            <p:ph type="ftr" sz="quarter" idx="11"/>
          </p:nvPr>
        </p:nvSpPr>
        <p:spPr/>
        <p:txBody>
          <a:bodyPr/>
          <a:lstStyle>
            <a:lvl1pPr>
              <a:defRPr>
                <a:solidFill>
                  <a:schemeClr val="tx1"/>
                </a:solidFill>
              </a:defRPr>
            </a:lvl1pPr>
          </a:lstStyle>
          <a:p>
            <a:endParaRPr lang="tr-TR" dirty="0"/>
          </a:p>
        </p:txBody>
      </p:sp>
      <p:sp>
        <p:nvSpPr>
          <p:cNvPr id="6" name="Slayt Numarası Yer Tutucusu 5"/>
          <p:cNvSpPr>
            <a:spLocks noGrp="1"/>
          </p:cNvSpPr>
          <p:nvPr>
            <p:ph type="sldNum" sz="quarter" idx="12"/>
          </p:nvPr>
        </p:nvSpPr>
        <p:spPr/>
        <p:txBody>
          <a:bodyPr/>
          <a:lstStyle>
            <a:lvl1pPr>
              <a:defRPr>
                <a:solidFill>
                  <a:schemeClr val="tx1"/>
                </a:solidFill>
              </a:defRPr>
            </a:lvl1pPr>
          </a:lstStyle>
          <a:p>
            <a:fld id="{815C50EB-2DC4-4754-B170-41A73B333EE7}" type="slidenum">
              <a:rPr lang="tr-TR" smtClean="0"/>
              <a:pPr/>
              <a:t>‹#›</a:t>
            </a:fld>
            <a:endParaRPr lang="tr-TR" dirty="0"/>
          </a:p>
        </p:txBody>
      </p:sp>
    </p:spTree>
    <p:extLst>
      <p:ext uri="{BB962C8B-B14F-4D97-AF65-F5344CB8AC3E}">
        <p14:creationId xmlns:p14="http://schemas.microsoft.com/office/powerpoint/2010/main" val="1172680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8200" y="1041400"/>
            <a:ext cx="10515600" cy="919108"/>
          </a:xfrm>
        </p:spPr>
        <p:txBody>
          <a:bodyPr/>
          <a:lstStyle>
            <a:lvl1pPr>
              <a:defRPr>
                <a:solidFill>
                  <a:schemeClr val="tx2">
                    <a:lumMod val="75000"/>
                  </a:schemeClr>
                </a:solidFill>
              </a:defRPr>
            </a:lvl1pPr>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1990515"/>
            <a:ext cx="10515600" cy="4351338"/>
          </a:xfrm>
        </p:spPr>
        <p:txBody>
          <a:bodyPr vert="eaVert"/>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649D1F6-D902-4030-9FBD-21B73A5AD2BA}" type="datetimeFigureOut">
              <a:rPr lang="tr-TR" smtClean="0"/>
              <a:t>01.07.2020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5C50EB-2DC4-4754-B170-41A73B333EE7}" type="slidenum">
              <a:rPr lang="tr-TR" smtClean="0"/>
              <a:t>‹#›</a:t>
            </a:fld>
            <a:endParaRPr lang="tr-TR"/>
          </a:p>
        </p:txBody>
      </p:sp>
    </p:spTree>
    <p:extLst>
      <p:ext uri="{BB962C8B-B14F-4D97-AF65-F5344CB8AC3E}">
        <p14:creationId xmlns:p14="http://schemas.microsoft.com/office/powerpoint/2010/main" val="1669190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1117599"/>
            <a:ext cx="2628900" cy="5059364"/>
          </a:xfrm>
        </p:spPr>
        <p:txBody>
          <a:bodyPr vert="eaVert"/>
          <a:lstStyle>
            <a:lvl1pPr>
              <a:defRPr>
                <a:solidFill>
                  <a:schemeClr val="tx2">
                    <a:lumMod val="75000"/>
                  </a:schemeClr>
                </a:solidFill>
              </a:defRPr>
            </a:lvl1pPr>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1117599"/>
            <a:ext cx="7734300" cy="5059363"/>
          </a:xfrm>
        </p:spPr>
        <p:txBody>
          <a:bodyPr vert="eaVert"/>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649D1F6-D902-4030-9FBD-21B73A5AD2BA}" type="datetimeFigureOut">
              <a:rPr lang="tr-TR" smtClean="0"/>
              <a:t>01.07.2020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5C50EB-2DC4-4754-B170-41A73B333EE7}" type="slidenum">
              <a:rPr lang="tr-TR" smtClean="0"/>
              <a:t>‹#›</a:t>
            </a:fld>
            <a:endParaRPr lang="tr-TR"/>
          </a:p>
        </p:txBody>
      </p:sp>
    </p:spTree>
    <p:extLst>
      <p:ext uri="{BB962C8B-B14F-4D97-AF65-F5344CB8AC3E}">
        <p14:creationId xmlns:p14="http://schemas.microsoft.com/office/powerpoint/2010/main" val="4181372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8200" y="1130300"/>
            <a:ext cx="10515600" cy="943258"/>
          </a:xfrm>
        </p:spPr>
        <p:txBody>
          <a:bodyPr/>
          <a:lstStyle>
            <a:lvl1pPr>
              <a:defRPr>
                <a:solidFill>
                  <a:schemeClr val="tx2">
                    <a:lumMod val="75000"/>
                  </a:schemeClr>
                </a:solidFill>
              </a:defRPr>
            </a:lvl1pPr>
          </a:lstStyle>
          <a:p>
            <a:r>
              <a:rPr lang="tr-TR" smtClean="0"/>
              <a:t>Asıl başlık stili için tıklatın</a:t>
            </a:r>
            <a:endParaRPr lang="tr-TR" dirty="0"/>
          </a:p>
        </p:txBody>
      </p:sp>
      <p:sp>
        <p:nvSpPr>
          <p:cNvPr id="3" name="İçerik Yer Tutucusu 2"/>
          <p:cNvSpPr>
            <a:spLocks noGrp="1"/>
          </p:cNvSpPr>
          <p:nvPr>
            <p:ph idx="1"/>
          </p:nvPr>
        </p:nvSpPr>
        <p:spPr>
          <a:xfrm>
            <a:off x="838200" y="2170395"/>
            <a:ext cx="10515600" cy="4050523"/>
          </a:xfrm>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dirty="0"/>
          </a:p>
        </p:txBody>
      </p:sp>
      <p:sp>
        <p:nvSpPr>
          <p:cNvPr id="4" name="Veri Yer Tutucusu 3"/>
          <p:cNvSpPr>
            <a:spLocks noGrp="1"/>
          </p:cNvSpPr>
          <p:nvPr>
            <p:ph type="dt" sz="half" idx="10"/>
          </p:nvPr>
        </p:nvSpPr>
        <p:spPr/>
        <p:txBody>
          <a:bodyPr/>
          <a:lstStyle>
            <a:lvl1pPr>
              <a:defRPr>
                <a:solidFill>
                  <a:schemeClr val="tx1"/>
                </a:solidFill>
              </a:defRPr>
            </a:lvl1pPr>
          </a:lstStyle>
          <a:p>
            <a:fld id="{D649D1F6-D902-4030-9FBD-21B73A5AD2BA}" type="datetimeFigureOut">
              <a:rPr lang="tr-TR" smtClean="0"/>
              <a:pPr/>
              <a:t>01.07.2020</a:t>
            </a:fld>
            <a:endParaRPr lang="tr-TR" dirty="0"/>
          </a:p>
        </p:txBody>
      </p:sp>
      <p:sp>
        <p:nvSpPr>
          <p:cNvPr id="5" name="Altbilgi Yer Tutucusu 4"/>
          <p:cNvSpPr>
            <a:spLocks noGrp="1"/>
          </p:cNvSpPr>
          <p:nvPr>
            <p:ph type="ftr" sz="quarter" idx="11"/>
          </p:nvPr>
        </p:nvSpPr>
        <p:spPr/>
        <p:txBody>
          <a:bodyPr/>
          <a:lstStyle>
            <a:lvl1pPr>
              <a:defRPr>
                <a:solidFill>
                  <a:schemeClr val="tx1"/>
                </a:solidFill>
              </a:defRPr>
            </a:lvl1pPr>
          </a:lstStyle>
          <a:p>
            <a:endParaRPr lang="tr-TR" dirty="0"/>
          </a:p>
        </p:txBody>
      </p:sp>
      <p:sp>
        <p:nvSpPr>
          <p:cNvPr id="6" name="Slayt Numarası Yer Tutucusu 5"/>
          <p:cNvSpPr>
            <a:spLocks noGrp="1"/>
          </p:cNvSpPr>
          <p:nvPr>
            <p:ph type="sldNum" sz="quarter" idx="12"/>
          </p:nvPr>
        </p:nvSpPr>
        <p:spPr/>
        <p:txBody>
          <a:bodyPr/>
          <a:lstStyle>
            <a:lvl1pPr>
              <a:defRPr>
                <a:solidFill>
                  <a:schemeClr val="tx1"/>
                </a:solidFill>
              </a:defRPr>
            </a:lvl1pPr>
          </a:lstStyle>
          <a:p>
            <a:fld id="{815C50EB-2DC4-4754-B170-41A73B333EE7}" type="slidenum">
              <a:rPr lang="tr-TR" smtClean="0"/>
              <a:pPr/>
              <a:t>‹#›</a:t>
            </a:fld>
            <a:endParaRPr lang="tr-TR" dirty="0"/>
          </a:p>
        </p:txBody>
      </p:sp>
    </p:spTree>
    <p:extLst>
      <p:ext uri="{BB962C8B-B14F-4D97-AF65-F5344CB8AC3E}">
        <p14:creationId xmlns:p14="http://schemas.microsoft.com/office/powerpoint/2010/main" val="3531025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solidFill>
                  <a:schemeClr val="tx2">
                    <a:lumMod val="75000"/>
                  </a:schemeClr>
                </a:solidFill>
              </a:defRPr>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2">
                    <a:lumMod val="60000"/>
                    <a:lumOff val="4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649D1F6-D902-4030-9FBD-21B73A5AD2BA}" type="datetimeFigureOut">
              <a:rPr lang="tr-TR" smtClean="0"/>
              <a:t>01.07.2020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5C50EB-2DC4-4754-B170-41A73B333EE7}" type="slidenum">
              <a:rPr lang="tr-TR" smtClean="0"/>
              <a:t>‹#›</a:t>
            </a:fld>
            <a:endParaRPr lang="tr-TR"/>
          </a:p>
        </p:txBody>
      </p:sp>
    </p:spTree>
    <p:extLst>
      <p:ext uri="{BB962C8B-B14F-4D97-AF65-F5344CB8AC3E}">
        <p14:creationId xmlns:p14="http://schemas.microsoft.com/office/powerpoint/2010/main" val="3536867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8200" y="927100"/>
            <a:ext cx="10515600" cy="1090380"/>
          </a:xfrm>
        </p:spPr>
        <p:txBody>
          <a:bodyPr/>
          <a:lstStyle>
            <a:lvl1pPr>
              <a:defRPr>
                <a:solidFill>
                  <a:schemeClr val="tx2">
                    <a:lumMod val="75000"/>
                  </a:schemeClr>
                </a:solidFill>
              </a:defRPr>
            </a:lvl1pPr>
          </a:lstStyle>
          <a:p>
            <a:r>
              <a:rPr lang="tr-TR" smtClean="0"/>
              <a:t>Asıl başlık stili için tıklatın</a:t>
            </a:r>
            <a:endParaRPr lang="tr-TR"/>
          </a:p>
        </p:txBody>
      </p:sp>
      <p:sp>
        <p:nvSpPr>
          <p:cNvPr id="3" name="İçerik Yer Tutucusu 2"/>
          <p:cNvSpPr>
            <a:spLocks noGrp="1"/>
          </p:cNvSpPr>
          <p:nvPr>
            <p:ph sz="half" idx="1"/>
          </p:nvPr>
        </p:nvSpPr>
        <p:spPr>
          <a:xfrm>
            <a:off x="838200" y="2095445"/>
            <a:ext cx="5181600" cy="4095493"/>
          </a:xfrm>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2095445"/>
            <a:ext cx="5181600" cy="4095493"/>
          </a:xfrm>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649D1F6-D902-4030-9FBD-21B73A5AD2BA}" type="datetimeFigureOut">
              <a:rPr lang="tr-TR" smtClean="0"/>
              <a:t>01.07.2020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5C50EB-2DC4-4754-B170-41A73B333EE7}" type="slidenum">
              <a:rPr lang="tr-TR" smtClean="0"/>
              <a:t>‹#›</a:t>
            </a:fld>
            <a:endParaRPr lang="tr-TR"/>
          </a:p>
        </p:txBody>
      </p:sp>
    </p:spTree>
    <p:extLst>
      <p:ext uri="{BB962C8B-B14F-4D97-AF65-F5344CB8AC3E}">
        <p14:creationId xmlns:p14="http://schemas.microsoft.com/office/powerpoint/2010/main" val="962976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9788" y="1016000"/>
            <a:ext cx="10515600" cy="1154373"/>
          </a:xfrm>
        </p:spPr>
        <p:txBody>
          <a:bodyPr/>
          <a:lstStyle>
            <a:lvl1pPr>
              <a:defRPr>
                <a:solidFill>
                  <a:schemeClr val="tx2">
                    <a:lumMod val="75000"/>
                  </a:schemeClr>
                </a:solidFill>
              </a:defRPr>
            </a:lvl1pPr>
          </a:lstStyle>
          <a:p>
            <a:r>
              <a:rPr lang="tr-TR" smtClean="0"/>
              <a:t>Asıl başlık stili için tıklatın</a:t>
            </a:r>
            <a:endParaRPr lang="tr-TR"/>
          </a:p>
        </p:txBody>
      </p:sp>
      <p:sp>
        <p:nvSpPr>
          <p:cNvPr id="3" name="Metin Yer Tutucusu 2"/>
          <p:cNvSpPr>
            <a:spLocks noGrp="1"/>
          </p:cNvSpPr>
          <p:nvPr>
            <p:ph type="body" idx="1"/>
          </p:nvPr>
        </p:nvSpPr>
        <p:spPr>
          <a:xfrm>
            <a:off x="839788" y="2160848"/>
            <a:ext cx="5157787" cy="823912"/>
          </a:xfrm>
        </p:spPr>
        <p:txBody>
          <a:bodyPr anchor="b"/>
          <a:lstStyle>
            <a:lvl1pPr marL="0" indent="0">
              <a:buNone/>
              <a:defRPr sz="2400" b="1">
                <a:solidFill>
                  <a:schemeClr val="tx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984760"/>
            <a:ext cx="5157787" cy="3684588"/>
          </a:xfrm>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2160848"/>
            <a:ext cx="5183188" cy="823912"/>
          </a:xfrm>
        </p:spPr>
        <p:txBody>
          <a:bodyPr anchor="b"/>
          <a:lstStyle>
            <a:lvl1pPr marL="0" indent="0">
              <a:buNone/>
              <a:defRPr sz="2400" b="1">
                <a:solidFill>
                  <a:schemeClr val="tx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984760"/>
            <a:ext cx="5183188" cy="3684588"/>
          </a:xfrm>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649D1F6-D902-4030-9FBD-21B73A5AD2BA}" type="datetimeFigureOut">
              <a:rPr lang="tr-TR" smtClean="0"/>
              <a:t>01.07.2020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15C50EB-2DC4-4754-B170-41A73B333EE7}" type="slidenum">
              <a:rPr lang="tr-TR" smtClean="0"/>
              <a:t>‹#›</a:t>
            </a:fld>
            <a:endParaRPr lang="tr-TR"/>
          </a:p>
        </p:txBody>
      </p:sp>
    </p:spTree>
    <p:extLst>
      <p:ext uri="{BB962C8B-B14F-4D97-AF65-F5344CB8AC3E}">
        <p14:creationId xmlns:p14="http://schemas.microsoft.com/office/powerpoint/2010/main" val="2840452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8200" y="994711"/>
            <a:ext cx="10515600" cy="1325563"/>
          </a:xfrm>
        </p:spPr>
        <p:txBody>
          <a:bodyPr/>
          <a:lstStyle>
            <a:lvl1pPr>
              <a:defRPr>
                <a:solidFill>
                  <a:schemeClr val="tx2">
                    <a:lumMod val="75000"/>
                  </a:schemeClr>
                </a:solidFill>
              </a:defRPr>
            </a:lvl1p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649D1F6-D902-4030-9FBD-21B73A5AD2BA}" type="datetimeFigureOut">
              <a:rPr lang="tr-TR" smtClean="0"/>
              <a:t>01.07.2020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15C50EB-2DC4-4754-B170-41A73B333EE7}" type="slidenum">
              <a:rPr lang="tr-TR" smtClean="0"/>
              <a:t>‹#›</a:t>
            </a:fld>
            <a:endParaRPr lang="tr-TR"/>
          </a:p>
        </p:txBody>
      </p:sp>
    </p:spTree>
    <p:extLst>
      <p:ext uri="{BB962C8B-B14F-4D97-AF65-F5344CB8AC3E}">
        <p14:creationId xmlns:p14="http://schemas.microsoft.com/office/powerpoint/2010/main" val="3536208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649D1F6-D902-4030-9FBD-21B73A5AD2BA}" type="datetimeFigureOut">
              <a:rPr lang="tr-TR" smtClean="0"/>
              <a:t>01.07.2020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15C50EB-2DC4-4754-B170-41A73B333EE7}" type="slidenum">
              <a:rPr lang="tr-TR" smtClean="0"/>
              <a:t>‹#›</a:t>
            </a:fld>
            <a:endParaRPr lang="tr-TR"/>
          </a:p>
        </p:txBody>
      </p:sp>
    </p:spTree>
    <p:extLst>
      <p:ext uri="{BB962C8B-B14F-4D97-AF65-F5344CB8AC3E}">
        <p14:creationId xmlns:p14="http://schemas.microsoft.com/office/powerpoint/2010/main" val="1919910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9788" y="1054099"/>
            <a:ext cx="3932237" cy="1393041"/>
          </a:xfrm>
        </p:spPr>
        <p:txBody>
          <a:bodyPr anchor="b"/>
          <a:lstStyle>
            <a:lvl1pPr>
              <a:defRPr sz="3200">
                <a:solidFill>
                  <a:schemeClr val="tx2">
                    <a:lumMod val="75000"/>
                  </a:schemeClr>
                </a:solidFill>
              </a:defRPr>
            </a:lvl1pPr>
          </a:lstStyle>
          <a:p>
            <a:r>
              <a:rPr lang="tr-TR" smtClean="0"/>
              <a:t>Asıl başlık stili için tıklatın</a:t>
            </a:r>
            <a:endParaRPr lang="tr-TR"/>
          </a:p>
        </p:txBody>
      </p:sp>
      <p:sp>
        <p:nvSpPr>
          <p:cNvPr id="3" name="İçerik Yer Tutucusu 2"/>
          <p:cNvSpPr>
            <a:spLocks noGrp="1"/>
          </p:cNvSpPr>
          <p:nvPr>
            <p:ph idx="1"/>
          </p:nvPr>
        </p:nvSpPr>
        <p:spPr>
          <a:xfrm>
            <a:off x="5183188" y="1407150"/>
            <a:ext cx="6172200" cy="4873625"/>
          </a:xfrm>
        </p:spPr>
        <p:txBody>
          <a:bodyPr/>
          <a:lstStyle>
            <a:lvl1pPr>
              <a:defRPr sz="3200">
                <a:solidFill>
                  <a:schemeClr val="tx2">
                    <a:lumMod val="75000"/>
                  </a:schemeClr>
                </a:solidFill>
              </a:defRPr>
            </a:lvl1pPr>
            <a:lvl2pPr>
              <a:defRPr sz="2800">
                <a:solidFill>
                  <a:schemeClr val="tx2">
                    <a:lumMod val="75000"/>
                  </a:schemeClr>
                </a:solidFill>
              </a:defRPr>
            </a:lvl2pPr>
            <a:lvl3pPr>
              <a:defRPr sz="2400">
                <a:solidFill>
                  <a:schemeClr val="tx2">
                    <a:lumMod val="75000"/>
                  </a:schemeClr>
                </a:solidFill>
              </a:defRPr>
            </a:lvl3pPr>
            <a:lvl4pPr>
              <a:defRPr sz="2000">
                <a:solidFill>
                  <a:schemeClr val="tx2">
                    <a:lumMod val="75000"/>
                  </a:schemeClr>
                </a:solidFill>
              </a:defRPr>
            </a:lvl4pPr>
            <a:lvl5pPr>
              <a:defRPr sz="2000">
                <a:solidFill>
                  <a:schemeClr val="tx2">
                    <a:lumMod val="75000"/>
                  </a:schemeClr>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447141"/>
            <a:ext cx="3932237" cy="3811588"/>
          </a:xfrm>
        </p:spPr>
        <p:txBody>
          <a:bodyPr/>
          <a:lstStyle>
            <a:lvl1pPr marL="0" indent="0">
              <a:buNone/>
              <a:defRPr sz="1600">
                <a:solidFill>
                  <a:schemeClr val="tx2">
                    <a:lumMod val="7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649D1F6-D902-4030-9FBD-21B73A5AD2BA}" type="datetimeFigureOut">
              <a:rPr lang="tr-TR" smtClean="0"/>
              <a:t>01.07.2020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5C50EB-2DC4-4754-B170-41A73B333EE7}" type="slidenum">
              <a:rPr lang="tr-TR" smtClean="0"/>
              <a:t>‹#›</a:t>
            </a:fld>
            <a:endParaRPr lang="tr-TR"/>
          </a:p>
        </p:txBody>
      </p:sp>
    </p:spTree>
    <p:extLst>
      <p:ext uri="{BB962C8B-B14F-4D97-AF65-F5344CB8AC3E}">
        <p14:creationId xmlns:p14="http://schemas.microsoft.com/office/powerpoint/2010/main" val="3586405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9788" y="1015999"/>
            <a:ext cx="3932237" cy="1401161"/>
          </a:xfrm>
        </p:spPr>
        <p:txBody>
          <a:bodyPr anchor="b"/>
          <a:lstStyle>
            <a:lvl1pPr>
              <a:defRPr sz="3200">
                <a:solidFill>
                  <a:schemeClr val="tx2">
                    <a:lumMod val="75000"/>
                  </a:schemeClr>
                </a:solidFill>
              </a:defRPr>
            </a:lvl1pPr>
          </a:lstStyle>
          <a:p>
            <a:r>
              <a:rPr lang="tr-TR" smtClean="0"/>
              <a:t>Asıl başlık stili için tıklatın</a:t>
            </a:r>
            <a:endParaRPr lang="tr-TR" dirty="0"/>
          </a:p>
        </p:txBody>
      </p:sp>
      <p:sp>
        <p:nvSpPr>
          <p:cNvPr id="3" name="Resim Yer Tutucusu 2"/>
          <p:cNvSpPr>
            <a:spLocks noGrp="1"/>
          </p:cNvSpPr>
          <p:nvPr>
            <p:ph type="pic" idx="1"/>
          </p:nvPr>
        </p:nvSpPr>
        <p:spPr>
          <a:xfrm>
            <a:off x="5183188" y="1347190"/>
            <a:ext cx="6172200" cy="4873625"/>
          </a:xfrm>
        </p:spPr>
        <p:txBody>
          <a:bodyPr/>
          <a:lstStyle>
            <a:lvl1pPr marL="0" indent="0">
              <a:buNone/>
              <a:defRPr sz="3200">
                <a:solidFill>
                  <a:schemeClr val="tx2">
                    <a:lumMod val="7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Metin Yer Tutucusu 3"/>
          <p:cNvSpPr>
            <a:spLocks noGrp="1"/>
          </p:cNvSpPr>
          <p:nvPr>
            <p:ph type="body" sz="half" idx="2"/>
          </p:nvPr>
        </p:nvSpPr>
        <p:spPr>
          <a:xfrm>
            <a:off x="839788" y="2417161"/>
            <a:ext cx="3932237" cy="3811588"/>
          </a:xfrm>
        </p:spPr>
        <p:txBody>
          <a:bodyPr/>
          <a:lstStyle>
            <a:lvl1pPr marL="0" indent="0">
              <a:buNone/>
              <a:defRPr sz="1600">
                <a:solidFill>
                  <a:schemeClr val="tx2">
                    <a:lumMod val="7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649D1F6-D902-4030-9FBD-21B73A5AD2BA}" type="datetimeFigureOut">
              <a:rPr lang="tr-TR" smtClean="0"/>
              <a:t>01.07.2020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5C50EB-2DC4-4754-B170-41A73B333EE7}" type="slidenum">
              <a:rPr lang="tr-TR" smtClean="0"/>
              <a:t>‹#›</a:t>
            </a:fld>
            <a:endParaRPr lang="tr-TR"/>
          </a:p>
        </p:txBody>
      </p:sp>
    </p:spTree>
    <p:extLst>
      <p:ext uri="{BB962C8B-B14F-4D97-AF65-F5344CB8AC3E}">
        <p14:creationId xmlns:p14="http://schemas.microsoft.com/office/powerpoint/2010/main" val="780709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49D1F6-D902-4030-9FBD-21B73A5AD2BA}" type="datetimeFigureOut">
              <a:rPr lang="tr-TR" smtClean="0"/>
              <a:t>01.07.2020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5C50EB-2DC4-4754-B170-41A73B333EE7}" type="slidenum">
              <a:rPr lang="tr-TR" smtClean="0"/>
              <a:t>‹#›</a:t>
            </a:fld>
            <a:endParaRPr lang="tr-TR"/>
          </a:p>
        </p:txBody>
      </p:sp>
    </p:spTree>
    <p:extLst>
      <p:ext uri="{BB962C8B-B14F-4D97-AF65-F5344CB8AC3E}">
        <p14:creationId xmlns:p14="http://schemas.microsoft.com/office/powerpoint/2010/main" val="3757198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2">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KAPALI SPOR SALONU</a:t>
            </a:r>
            <a:endParaRPr lang="tr-TR" dirty="0"/>
          </a:p>
        </p:txBody>
      </p:sp>
      <p:sp>
        <p:nvSpPr>
          <p:cNvPr id="3" name="Alt Başlık 2"/>
          <p:cNvSpPr>
            <a:spLocks noGrp="1"/>
          </p:cNvSpPr>
          <p:nvPr>
            <p:ph type="subTitle" idx="1"/>
          </p:nvPr>
        </p:nvSpPr>
        <p:spPr/>
        <p:txBody>
          <a:bodyPr/>
          <a:lstStyle/>
          <a:p>
            <a:r>
              <a:rPr lang="tr-TR" dirty="0" smtClean="0"/>
              <a:t>Genel Bilgiler</a:t>
            </a:r>
          </a:p>
          <a:p>
            <a:r>
              <a:rPr lang="tr-TR" dirty="0" smtClean="0"/>
              <a:t>Kullanım Koşulları</a:t>
            </a:r>
            <a:endParaRPr lang="tr-TR" dirty="0"/>
          </a:p>
        </p:txBody>
      </p:sp>
    </p:spTree>
    <p:extLst>
      <p:ext uri="{BB962C8B-B14F-4D97-AF65-F5344CB8AC3E}">
        <p14:creationId xmlns:p14="http://schemas.microsoft.com/office/powerpoint/2010/main" val="3948324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5321" y="1268874"/>
            <a:ext cx="10515600" cy="5286473"/>
          </a:xfrm>
        </p:spPr>
        <p:txBody>
          <a:bodyPr>
            <a:noAutofit/>
          </a:bodyPr>
          <a:lstStyle/>
          <a:p>
            <a:pPr marL="0" indent="0">
              <a:buNone/>
            </a:pPr>
            <a:r>
              <a:rPr lang="tr-TR" sz="1800" dirty="0">
                <a:latin typeface="Times New Roman" pitchFamily="18" charset="0"/>
                <a:cs typeface="Times New Roman" pitchFamily="18" charset="0"/>
              </a:rPr>
              <a:t>Adıyaman Üniversitesi Spor Salonu</a:t>
            </a:r>
            <a:r>
              <a:rPr lang="tr-TR" sz="1800" dirty="0" smtClean="0">
                <a:latin typeface="Times New Roman" pitchFamily="18" charset="0"/>
                <a:cs typeface="Times New Roman" pitchFamily="18" charset="0"/>
              </a:rPr>
              <a:t>;</a:t>
            </a:r>
            <a:endParaRPr lang="tr-TR" sz="1800" dirty="0">
              <a:latin typeface="Times New Roman" pitchFamily="18" charset="0"/>
              <a:cs typeface="Times New Roman" pitchFamily="18" charset="0"/>
            </a:endParaRPr>
          </a:p>
          <a:p>
            <a:pPr marL="0" indent="0">
              <a:buNone/>
            </a:pPr>
            <a:r>
              <a:rPr lang="tr-TR" sz="1800" dirty="0">
                <a:latin typeface="Times New Roman" pitchFamily="18" charset="0"/>
                <a:cs typeface="Times New Roman" pitchFamily="18" charset="0"/>
              </a:rPr>
              <a:t>1586 kişilik seyirci kapasitesine sahip çok amaçlı spor salonu, 60m. boyunda, 38 m. Eninde  ana salonu ile birlikte toplam 4698 m</a:t>
            </a:r>
            <a:r>
              <a:rPr lang="tr-TR" sz="1800" baseline="30000" dirty="0">
                <a:latin typeface="Times New Roman" pitchFamily="18" charset="0"/>
                <a:cs typeface="Times New Roman" pitchFamily="18" charset="0"/>
              </a:rPr>
              <a:t>2</a:t>
            </a:r>
            <a:r>
              <a:rPr lang="tr-TR" sz="1800" dirty="0">
                <a:latin typeface="Times New Roman" pitchFamily="18" charset="0"/>
                <a:cs typeface="Times New Roman" pitchFamily="18" charset="0"/>
              </a:rPr>
              <a:t> ye sahiptir. 3 adet basketbol sahası büyüklüğünde oyun alanı mevcuttur.</a:t>
            </a:r>
          </a:p>
          <a:p>
            <a:pPr marL="0" indent="0">
              <a:buNone/>
            </a:pPr>
            <a:r>
              <a:rPr lang="tr-TR" sz="1800" dirty="0">
                <a:latin typeface="Times New Roman" pitchFamily="18" charset="0"/>
                <a:cs typeface="Times New Roman" pitchFamily="18" charset="0"/>
              </a:rPr>
              <a:t>1586 seyirci kapasiteli spor salonumuzda voleybol, basketbol, hentbol, tenis ve badminton branşlarının yapılabileceği saha personel ve öğrencilerimizin kullanımına açıktır.</a:t>
            </a:r>
          </a:p>
          <a:p>
            <a:pPr marL="0" indent="0">
              <a:buNone/>
            </a:pPr>
            <a:r>
              <a:rPr lang="tr-TR" sz="1800" dirty="0">
                <a:latin typeface="Times New Roman" pitchFamily="18" charset="0"/>
                <a:cs typeface="Times New Roman" pitchFamily="18" charset="0"/>
              </a:rPr>
              <a:t>Spor Salonumuzda bulunan 1 adet masa tenisi ile ister tek, ister çift kişilik maçlar yapıp arkadaş ve dostlarınızla güzel vakit geçirebilirsiniz.</a:t>
            </a:r>
          </a:p>
          <a:p>
            <a:pPr lvl="1"/>
            <a:r>
              <a:rPr lang="tr-TR" sz="1800" dirty="0">
                <a:latin typeface="Times New Roman" pitchFamily="18" charset="0"/>
                <a:cs typeface="Times New Roman" pitchFamily="18" charset="0"/>
              </a:rPr>
              <a:t>Spor Salonu içerisinde</a:t>
            </a:r>
            <a:r>
              <a:rPr lang="tr-TR" sz="1800" b="1" i="1" dirty="0">
                <a:latin typeface="Times New Roman" pitchFamily="18" charset="0"/>
                <a:cs typeface="Times New Roman" pitchFamily="18" charset="0"/>
              </a:rPr>
              <a:t> </a:t>
            </a:r>
            <a:r>
              <a:rPr lang="tr-TR" sz="1800" b="1" i="1" dirty="0" err="1">
                <a:latin typeface="Times New Roman" pitchFamily="18" charset="0"/>
                <a:cs typeface="Times New Roman" pitchFamily="18" charset="0"/>
              </a:rPr>
              <a:t>taekwondo</a:t>
            </a:r>
            <a:r>
              <a:rPr lang="tr-TR" sz="1800" b="1" i="1" dirty="0">
                <a:latin typeface="Times New Roman" pitchFamily="18" charset="0"/>
                <a:cs typeface="Times New Roman" pitchFamily="18" charset="0"/>
              </a:rPr>
              <a:t>, güreş, boks, karate, </a:t>
            </a:r>
            <a:r>
              <a:rPr lang="tr-TR" sz="1800" b="1" i="1" dirty="0" err="1">
                <a:latin typeface="Times New Roman" pitchFamily="18" charset="0"/>
                <a:cs typeface="Times New Roman" pitchFamily="18" charset="0"/>
              </a:rPr>
              <a:t>pilates</a:t>
            </a:r>
            <a:r>
              <a:rPr lang="tr-TR" sz="1800" b="1" i="1" dirty="0">
                <a:latin typeface="Times New Roman" pitchFamily="18" charset="0"/>
                <a:cs typeface="Times New Roman" pitchFamily="18" charset="0"/>
              </a:rPr>
              <a:t>, yoga ve step-aerobik, dans ve jimnastik</a:t>
            </a:r>
            <a:r>
              <a:rPr lang="tr-TR" sz="1800" dirty="0">
                <a:latin typeface="Times New Roman" pitchFamily="18" charset="0"/>
                <a:cs typeface="Times New Roman" pitchFamily="18" charset="0"/>
              </a:rPr>
              <a:t> sporlarına uygun 2 adet antrenman salonu  mevcuttur. (Salonlarımızın her biri 75 m</a:t>
            </a:r>
            <a:r>
              <a:rPr lang="tr-TR" sz="1800" baseline="30000" dirty="0">
                <a:latin typeface="Times New Roman" pitchFamily="18" charset="0"/>
                <a:cs typeface="Times New Roman" pitchFamily="18" charset="0"/>
              </a:rPr>
              <a:t>2</a:t>
            </a:r>
            <a:r>
              <a:rPr lang="tr-TR" sz="1800" dirty="0">
                <a:latin typeface="Times New Roman" pitchFamily="18" charset="0"/>
                <a:cs typeface="Times New Roman" pitchFamily="18" charset="0"/>
              </a:rPr>
              <a:t> </a:t>
            </a:r>
            <a:r>
              <a:rPr lang="tr-TR" sz="1800" dirty="0" err="1">
                <a:latin typeface="Times New Roman" pitchFamily="18" charset="0"/>
                <a:cs typeface="Times New Roman" pitchFamily="18" charset="0"/>
              </a:rPr>
              <a:t>dir</a:t>
            </a:r>
            <a:r>
              <a:rPr lang="tr-TR" sz="1800" dirty="0">
                <a:latin typeface="Times New Roman" pitchFamily="18" charset="0"/>
                <a:cs typeface="Times New Roman" pitchFamily="18" charset="0"/>
              </a:rPr>
              <a:t>.)</a:t>
            </a:r>
          </a:p>
          <a:p>
            <a:pPr lvl="1"/>
            <a:r>
              <a:rPr lang="tr-TR" sz="1800" dirty="0">
                <a:latin typeface="Times New Roman" pitchFamily="18" charset="0"/>
                <a:cs typeface="Times New Roman" pitchFamily="18" charset="0"/>
              </a:rPr>
              <a:t>Spor Salonu içerisinde 150 m</a:t>
            </a:r>
            <a:r>
              <a:rPr lang="tr-TR" sz="1800" baseline="30000" dirty="0">
                <a:latin typeface="Times New Roman" pitchFamily="18" charset="0"/>
                <a:cs typeface="Times New Roman" pitchFamily="18" charset="0"/>
              </a:rPr>
              <a:t>2</a:t>
            </a:r>
            <a:r>
              <a:rPr lang="tr-TR" sz="1800" dirty="0">
                <a:latin typeface="Times New Roman" pitchFamily="18" charset="0"/>
                <a:cs typeface="Times New Roman" pitchFamily="18" charset="0"/>
              </a:rPr>
              <a:t> alan içerisinde </a:t>
            </a:r>
            <a:r>
              <a:rPr lang="tr-TR" sz="1800" b="1" i="1" dirty="0" err="1">
                <a:latin typeface="Times New Roman" pitchFamily="18" charset="0"/>
                <a:cs typeface="Times New Roman" pitchFamily="18" charset="0"/>
              </a:rPr>
              <a:t>Kardio</a:t>
            </a:r>
            <a:r>
              <a:rPr lang="tr-TR" sz="1800" b="1" i="1" dirty="0">
                <a:latin typeface="Times New Roman" pitchFamily="18" charset="0"/>
                <a:cs typeface="Times New Roman" pitchFamily="18" charset="0"/>
              </a:rPr>
              <a:t> ve ağırlık çalışmaları için elverişli fiziksel uygunluk (</a:t>
            </a:r>
            <a:r>
              <a:rPr lang="tr-TR" sz="1800" b="1" i="1" dirty="0" err="1">
                <a:latin typeface="Times New Roman" pitchFamily="18" charset="0"/>
                <a:cs typeface="Times New Roman" pitchFamily="18" charset="0"/>
              </a:rPr>
              <a:t>fitness</a:t>
            </a:r>
            <a:r>
              <a:rPr lang="tr-TR" sz="1800" b="1" i="1" dirty="0">
                <a:latin typeface="Times New Roman" pitchFamily="18" charset="0"/>
                <a:cs typeface="Times New Roman" pitchFamily="18" charset="0"/>
              </a:rPr>
              <a:t>) salonu</a:t>
            </a:r>
            <a:r>
              <a:rPr lang="tr-TR" sz="1800" dirty="0">
                <a:latin typeface="Times New Roman" pitchFamily="18" charset="0"/>
                <a:cs typeface="Times New Roman" pitchFamily="18" charset="0"/>
              </a:rPr>
              <a:t> alanı </a:t>
            </a:r>
            <a:r>
              <a:rPr lang="tr-TR" sz="1800" dirty="0" smtClean="0">
                <a:latin typeface="Times New Roman" pitchFamily="18" charset="0"/>
                <a:cs typeface="Times New Roman" pitchFamily="18" charset="0"/>
              </a:rPr>
              <a:t>mevcuttur.</a:t>
            </a:r>
          </a:p>
          <a:p>
            <a:pPr lvl="1"/>
            <a:r>
              <a:rPr lang="tr-TR" sz="1800" dirty="0" smtClean="0">
                <a:latin typeface="Times New Roman" pitchFamily="18" charset="0"/>
                <a:cs typeface="Times New Roman" pitchFamily="18" charset="0"/>
              </a:rPr>
              <a:t>Spor </a:t>
            </a:r>
            <a:r>
              <a:rPr lang="tr-TR" sz="1800" dirty="0">
                <a:latin typeface="Times New Roman" pitchFamily="18" charset="0"/>
                <a:cs typeface="Times New Roman" pitchFamily="18" charset="0"/>
              </a:rPr>
              <a:t>Merkezimiz içerisinde </a:t>
            </a:r>
            <a:r>
              <a:rPr lang="tr-TR" sz="1800" b="1" i="1" dirty="0">
                <a:latin typeface="Times New Roman" pitchFamily="18" charset="0"/>
                <a:cs typeface="Times New Roman" pitchFamily="18" charset="0"/>
              </a:rPr>
              <a:t>sauna ve  buhar odası</a:t>
            </a:r>
            <a:r>
              <a:rPr lang="tr-TR" sz="1800" dirty="0">
                <a:latin typeface="Times New Roman" pitchFamily="18" charset="0"/>
                <a:cs typeface="Times New Roman" pitchFamily="18" charset="0"/>
              </a:rPr>
              <a:t> </a:t>
            </a:r>
            <a:r>
              <a:rPr lang="tr-TR" sz="1800" dirty="0" smtClean="0">
                <a:latin typeface="Times New Roman" pitchFamily="18" charset="0"/>
                <a:cs typeface="Times New Roman" pitchFamily="18" charset="0"/>
              </a:rPr>
              <a:t>mevcuttur.</a:t>
            </a:r>
          </a:p>
          <a:p>
            <a:pPr lvl="1"/>
            <a:r>
              <a:rPr lang="tr-TR" sz="1800" dirty="0" smtClean="0">
                <a:latin typeface="Times New Roman" pitchFamily="18" charset="0"/>
                <a:cs typeface="Times New Roman" pitchFamily="18" charset="0"/>
              </a:rPr>
              <a:t>Bunlara </a:t>
            </a:r>
            <a:r>
              <a:rPr lang="tr-TR" sz="1800" dirty="0">
                <a:latin typeface="Times New Roman" pitchFamily="18" charset="0"/>
                <a:cs typeface="Times New Roman" pitchFamily="18" charset="0"/>
              </a:rPr>
              <a:t>ek olarak spor merkezi içerisinde 22 adet duşa ve 100 adet soyunma dolabına sahip 2 bayan,2 erkek soyunma odası </a:t>
            </a:r>
            <a:r>
              <a:rPr lang="tr-TR" sz="1800" dirty="0" smtClean="0">
                <a:latin typeface="Times New Roman" pitchFamily="18" charset="0"/>
                <a:cs typeface="Times New Roman" pitchFamily="18" charset="0"/>
              </a:rPr>
              <a:t>bulunmaktadır.</a:t>
            </a:r>
          </a:p>
          <a:p>
            <a:pPr marL="0" indent="0">
              <a:buNone/>
            </a:pPr>
            <a:r>
              <a:rPr lang="tr-TR" sz="1800" dirty="0">
                <a:latin typeface="Times New Roman" pitchFamily="18" charset="0"/>
                <a:cs typeface="Times New Roman" pitchFamily="18" charset="0"/>
              </a:rPr>
              <a:t/>
            </a:r>
            <a:br>
              <a:rPr lang="tr-TR" sz="1800" dirty="0">
                <a:latin typeface="Times New Roman" pitchFamily="18" charset="0"/>
                <a:cs typeface="Times New Roman" pitchFamily="18" charset="0"/>
              </a:rPr>
            </a:br>
            <a:r>
              <a:rPr lang="tr-TR" sz="1800" dirty="0">
                <a:latin typeface="Times New Roman" pitchFamily="18" charset="0"/>
                <a:cs typeface="Times New Roman" pitchFamily="18" charset="0"/>
              </a:rPr>
              <a:t>Tesislerimiz hafta içi saat 08:00 - 19:00 saatleri arası hizmet verecektir.</a:t>
            </a:r>
          </a:p>
          <a:p>
            <a:pPr marL="0" indent="0">
              <a:buNone/>
            </a:pPr>
            <a:endParaRPr lang="tr-TR" sz="1800" dirty="0">
              <a:latin typeface="Times New Roman" pitchFamily="18" charset="0"/>
              <a:cs typeface="Times New Roman" pitchFamily="18" charset="0"/>
            </a:endParaRPr>
          </a:p>
        </p:txBody>
      </p:sp>
    </p:spTree>
    <p:extLst>
      <p:ext uri="{BB962C8B-B14F-4D97-AF65-F5344CB8AC3E}">
        <p14:creationId xmlns:p14="http://schemas.microsoft.com/office/powerpoint/2010/main" val="1732065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portesisleri.adiyaman.edu.tr/Files/sportesisleri/Sayfalar/Tesislerimiz/kapali_spor_salonu/fotograf/IMG_191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092" y="1081826"/>
            <a:ext cx="11487955" cy="5396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3483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51079" y="1027269"/>
            <a:ext cx="10515600" cy="724258"/>
          </a:xfrm>
        </p:spPr>
        <p:txBody>
          <a:bodyPr>
            <a:normAutofit/>
          </a:bodyPr>
          <a:lstStyle/>
          <a:p>
            <a:pPr algn="ctr"/>
            <a:r>
              <a:rPr lang="tr-TR" sz="3600" b="1" dirty="0">
                <a:latin typeface="Times New Roman" pitchFamily="18" charset="0"/>
                <a:cs typeface="Times New Roman" pitchFamily="18" charset="0"/>
              </a:rPr>
              <a:t>SPOR SALONU KULLANIM </a:t>
            </a:r>
            <a:r>
              <a:rPr lang="tr-TR" sz="3600" b="1" dirty="0" smtClean="0">
                <a:latin typeface="Times New Roman" pitchFamily="18" charset="0"/>
                <a:cs typeface="Times New Roman" pitchFamily="18" charset="0"/>
              </a:rPr>
              <a:t>TALİMATI</a:t>
            </a:r>
            <a:endParaRPr lang="tr-TR" sz="3600" dirty="0">
              <a:latin typeface="Times New Roman" pitchFamily="18" charset="0"/>
              <a:cs typeface="Times New Roman" pitchFamily="18" charset="0"/>
            </a:endParaRPr>
          </a:p>
        </p:txBody>
      </p:sp>
      <p:sp>
        <p:nvSpPr>
          <p:cNvPr id="3" name="İçerik Yer Tutucusu 2"/>
          <p:cNvSpPr>
            <a:spLocks noGrp="1"/>
          </p:cNvSpPr>
          <p:nvPr>
            <p:ph idx="1"/>
          </p:nvPr>
        </p:nvSpPr>
        <p:spPr>
          <a:xfrm>
            <a:off x="296213" y="1848423"/>
            <a:ext cx="11410682" cy="4681166"/>
          </a:xfrm>
        </p:spPr>
        <p:txBody>
          <a:bodyPr>
            <a:noAutofit/>
          </a:bodyPr>
          <a:lstStyle/>
          <a:p>
            <a:pPr marL="0" indent="0" algn="just">
              <a:buNone/>
            </a:pPr>
            <a:r>
              <a:rPr lang="tr-TR" sz="1400" b="1" dirty="0" smtClean="0">
                <a:latin typeface="Times New Roman" pitchFamily="18" charset="0"/>
                <a:cs typeface="Times New Roman" pitchFamily="18" charset="0"/>
              </a:rPr>
              <a:t>1-</a:t>
            </a:r>
            <a:r>
              <a:rPr lang="tr-TR" sz="1400" dirty="0" smtClean="0">
                <a:latin typeface="Times New Roman" pitchFamily="18" charset="0"/>
                <a:cs typeface="Times New Roman" pitchFamily="18" charset="0"/>
              </a:rPr>
              <a:t>Üniversitemiz </a:t>
            </a:r>
            <a:r>
              <a:rPr lang="tr-TR" sz="1400" dirty="0">
                <a:latin typeface="Times New Roman" pitchFamily="18" charset="0"/>
                <a:cs typeface="Times New Roman" pitchFamily="18" charset="0"/>
              </a:rPr>
              <a:t>Spor Salonu, Spor Eğitim Tesisi niteliğinde olup, kullanımı öncelikli olarak Beden Eğitimi ve Spor Eğitimi Bölümü dersleri ve Eğitim birimlerinin mesleki uygulama faaliyetleri kapsamındaki faaliyet ve derslerin kullanımına tahsis edilir. Spor Salonu ayrıca Üniversitemizi temsil eden takımlarımıza ve spor şenliği kapsamında gerçekleştirilecek turnuvalara hizmet sunacaktır. Diğer zamanlarda ise </a:t>
            </a:r>
            <a:r>
              <a:rPr lang="tr-TR" sz="1400" b="1" i="1" dirty="0">
                <a:latin typeface="Times New Roman" pitchFamily="18" charset="0"/>
                <a:cs typeface="Times New Roman" pitchFamily="18" charset="0"/>
              </a:rPr>
              <a:t>öğrenci, akademik ve idari personel ile misafirlerinin</a:t>
            </a:r>
            <a:r>
              <a:rPr lang="tr-TR" sz="1400" dirty="0">
                <a:latin typeface="Times New Roman" pitchFamily="18" charset="0"/>
                <a:cs typeface="Times New Roman" pitchFamily="18" charset="0"/>
              </a:rPr>
              <a:t> kullanımına açıktır.</a:t>
            </a:r>
          </a:p>
          <a:p>
            <a:pPr marL="0" indent="0" algn="just">
              <a:buNone/>
            </a:pPr>
            <a:r>
              <a:rPr lang="tr-TR" sz="1400" b="1" dirty="0">
                <a:latin typeface="Times New Roman" pitchFamily="18" charset="0"/>
                <a:cs typeface="Times New Roman" pitchFamily="18" charset="0"/>
              </a:rPr>
              <a:t>2-</a:t>
            </a:r>
            <a:r>
              <a:rPr lang="tr-TR" sz="1400" dirty="0">
                <a:latin typeface="Times New Roman" pitchFamily="18" charset="0"/>
                <a:cs typeface="Times New Roman" pitchFamily="18" charset="0"/>
              </a:rPr>
              <a:t>Spor Salonlarından yararlanmak için gelen tüm öğrenci ve personel tesis görevlilerinden izin almalıdır.</a:t>
            </a:r>
          </a:p>
          <a:p>
            <a:pPr marL="0" indent="0" algn="just">
              <a:buNone/>
            </a:pPr>
            <a:r>
              <a:rPr lang="tr-TR" sz="1400" b="1" dirty="0">
                <a:latin typeface="Times New Roman" pitchFamily="18" charset="0"/>
                <a:cs typeface="Times New Roman" pitchFamily="18" charset="0"/>
              </a:rPr>
              <a:t>3-</a:t>
            </a:r>
            <a:r>
              <a:rPr lang="tr-TR" sz="1400" dirty="0">
                <a:latin typeface="Times New Roman" pitchFamily="18" charset="0"/>
                <a:cs typeface="Times New Roman" pitchFamily="18" charset="0"/>
              </a:rPr>
              <a:t>Herhangi bir sağlık sorunu olanların bir doktora danışmaları tavsiye edilir. Spor yaparken sorun yaratabilecek bir sağlık problemi olanların kullanım alanına girmeden önce görevli eğitmenlere durumlarını bildirmeleri ve görüş almaları gerekmektedir.</a:t>
            </a:r>
          </a:p>
          <a:p>
            <a:pPr marL="0" indent="0" algn="just">
              <a:buNone/>
            </a:pPr>
            <a:r>
              <a:rPr lang="tr-TR" sz="1400" b="1" dirty="0">
                <a:latin typeface="Times New Roman" pitchFamily="18" charset="0"/>
                <a:cs typeface="Times New Roman" pitchFamily="18" charset="0"/>
              </a:rPr>
              <a:t>4-</a:t>
            </a:r>
            <a:r>
              <a:rPr lang="tr-TR" sz="1400" dirty="0">
                <a:latin typeface="Times New Roman" pitchFamily="18" charset="0"/>
                <a:cs typeface="Times New Roman" pitchFamily="18" charset="0"/>
              </a:rPr>
              <a:t>18 yaşından küçük çocuklar yanlarında ebeveynleri olmadan tesise alınmazlar. Ancak ebeveynleri tarafından taahhütname imzalandıktan sonra birlikte, onların sorumluluğunda tesisten yararlanabilirler.</a:t>
            </a:r>
          </a:p>
          <a:p>
            <a:pPr marL="0" indent="0" algn="just">
              <a:buNone/>
            </a:pPr>
            <a:r>
              <a:rPr lang="tr-TR" sz="1400" b="1" dirty="0">
                <a:latin typeface="Times New Roman" pitchFamily="18" charset="0"/>
                <a:cs typeface="Times New Roman" pitchFamily="18" charset="0"/>
              </a:rPr>
              <a:t>5-</a:t>
            </a:r>
            <a:r>
              <a:rPr lang="tr-TR" sz="1400" dirty="0">
                <a:latin typeface="Times New Roman" pitchFamily="18" charset="0"/>
                <a:cs typeface="Times New Roman" pitchFamily="18" charset="0"/>
              </a:rPr>
              <a:t>Spor salonlarından faydalanmak isteyen personel kendileri için ayrılmış mahallerde soyunup duş alır, farklı mahalleri kullanmazlar.</a:t>
            </a:r>
          </a:p>
          <a:p>
            <a:pPr marL="0" indent="0" algn="just">
              <a:buNone/>
            </a:pPr>
            <a:r>
              <a:rPr lang="tr-TR" sz="1400" b="1" dirty="0">
                <a:latin typeface="Times New Roman" pitchFamily="18" charset="0"/>
                <a:cs typeface="Times New Roman" pitchFamily="18" charset="0"/>
              </a:rPr>
              <a:t>6-</a:t>
            </a:r>
            <a:r>
              <a:rPr lang="tr-TR" sz="1400" dirty="0">
                <a:latin typeface="Times New Roman" pitchFamily="18" charset="0"/>
                <a:cs typeface="Times New Roman" pitchFamily="18" charset="0"/>
              </a:rPr>
              <a:t>Spor malzemeleri (basketbol topu, voleybol topu vb.) kimlik karşılığı imza ile alınır ve teslim edilir,</a:t>
            </a:r>
          </a:p>
          <a:p>
            <a:pPr marL="0" indent="0" algn="just">
              <a:buNone/>
            </a:pPr>
            <a:r>
              <a:rPr lang="tr-TR" sz="1400" b="1" dirty="0">
                <a:latin typeface="Times New Roman" pitchFamily="18" charset="0"/>
                <a:cs typeface="Times New Roman" pitchFamily="18" charset="0"/>
              </a:rPr>
              <a:t>7-</a:t>
            </a:r>
            <a:r>
              <a:rPr lang="tr-TR" sz="1400" dirty="0">
                <a:latin typeface="Times New Roman" pitchFamily="18" charset="0"/>
                <a:cs typeface="Times New Roman" pitchFamily="18" charset="0"/>
              </a:rPr>
              <a:t>Dışarıda giyilen spor ayakkabıları ile Spor Salonu, fiziksel uygunluk (</a:t>
            </a:r>
            <a:r>
              <a:rPr lang="tr-TR" sz="1400" dirty="0" err="1">
                <a:latin typeface="Times New Roman" pitchFamily="18" charset="0"/>
                <a:cs typeface="Times New Roman" pitchFamily="18" charset="0"/>
              </a:rPr>
              <a:t>fitness</a:t>
            </a:r>
            <a:r>
              <a:rPr lang="tr-TR" sz="1400" dirty="0">
                <a:latin typeface="Times New Roman" pitchFamily="18" charset="0"/>
                <a:cs typeface="Times New Roman" pitchFamily="18" charset="0"/>
              </a:rPr>
              <a:t>) Merkezi ve Antrenman Salonlarına girilmez, salonlara girişte sadece spor için kullanılan  temiz  spor ayakkabısı giyilir,</a:t>
            </a:r>
          </a:p>
          <a:p>
            <a:pPr marL="0" indent="0" algn="just">
              <a:buNone/>
            </a:pPr>
            <a:r>
              <a:rPr lang="tr-TR" sz="1400" b="1" dirty="0">
                <a:latin typeface="Times New Roman" pitchFamily="18" charset="0"/>
                <a:cs typeface="Times New Roman" pitchFamily="18" charset="0"/>
              </a:rPr>
              <a:t>8-</a:t>
            </a:r>
            <a:r>
              <a:rPr lang="tr-TR" sz="1400" dirty="0">
                <a:latin typeface="Times New Roman" pitchFamily="18" charset="0"/>
                <a:cs typeface="Times New Roman" pitchFamily="18" charset="0"/>
              </a:rPr>
              <a:t>Çalışma mahallerinde, aletlerin yerleri değiştirilmez, kullanılan malzemeler düzgün bir şekilde yerine konulur,</a:t>
            </a:r>
          </a:p>
          <a:p>
            <a:pPr marL="0" indent="0" algn="just">
              <a:buNone/>
            </a:pPr>
            <a:r>
              <a:rPr lang="tr-TR" sz="1400" b="1" dirty="0">
                <a:latin typeface="Times New Roman" pitchFamily="18" charset="0"/>
                <a:cs typeface="Times New Roman" pitchFamily="18" charset="0"/>
              </a:rPr>
              <a:t>9-</a:t>
            </a:r>
            <a:r>
              <a:rPr lang="tr-TR" sz="1400" dirty="0">
                <a:latin typeface="Times New Roman" pitchFamily="18" charset="0"/>
                <a:cs typeface="Times New Roman" pitchFamily="18" charset="0"/>
              </a:rPr>
              <a:t>Takımlar kendilerine tahsis edilen soyunma odasında hazırlanırlar, soyunma odası dışında giyinmek veya eşya bırakmak uygun değildir, Katılımcıların yanlarında değerli eşya getirmemeleri önerilir. Soyunma odasında veya sahada çalınma ve kaybolma durumlarında sorumluluk kabul edilmez.</a:t>
            </a:r>
          </a:p>
          <a:p>
            <a:pPr marL="0" indent="0" algn="just">
              <a:buNone/>
            </a:pPr>
            <a:r>
              <a:rPr lang="tr-TR" sz="1400" b="1" dirty="0">
                <a:latin typeface="Times New Roman" pitchFamily="18" charset="0"/>
                <a:cs typeface="Times New Roman" pitchFamily="18" charset="0"/>
              </a:rPr>
              <a:t>10-</a:t>
            </a:r>
            <a:r>
              <a:rPr lang="tr-TR" sz="1400" dirty="0">
                <a:latin typeface="Times New Roman" pitchFamily="18" charset="0"/>
                <a:cs typeface="Times New Roman" pitchFamily="18" charset="0"/>
              </a:rPr>
              <a:t>Saha içerisinde su dışında yiyecek-içecek tüketilmesi yasaktır. Saha içerisinde sigara içmek kesinlikle yasaktır.</a:t>
            </a:r>
          </a:p>
          <a:p>
            <a:pPr marL="0" indent="0" algn="just">
              <a:buNone/>
            </a:pPr>
            <a:r>
              <a:rPr lang="tr-TR" sz="1400" dirty="0">
                <a:latin typeface="Times New Roman" pitchFamily="18" charset="0"/>
                <a:cs typeface="Times New Roman" pitchFamily="18" charset="0"/>
              </a:rPr>
              <a:t> </a:t>
            </a:r>
          </a:p>
          <a:p>
            <a:pPr marL="0" indent="0" algn="just">
              <a:buNone/>
            </a:pPr>
            <a:endParaRPr lang="tr-TR" sz="1400" dirty="0">
              <a:latin typeface="Times New Roman" pitchFamily="18" charset="0"/>
              <a:cs typeface="Times New Roman" pitchFamily="18" charset="0"/>
            </a:endParaRPr>
          </a:p>
        </p:txBody>
      </p:sp>
    </p:spTree>
    <p:extLst>
      <p:ext uri="{BB962C8B-B14F-4D97-AF65-F5344CB8AC3E}">
        <p14:creationId xmlns:p14="http://schemas.microsoft.com/office/powerpoint/2010/main" val="1366304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1130300"/>
            <a:ext cx="10515600" cy="698500"/>
          </a:xfrm>
        </p:spPr>
        <p:txBody>
          <a:bodyPr>
            <a:normAutofit/>
          </a:bodyPr>
          <a:lstStyle/>
          <a:p>
            <a:pPr algn="ctr"/>
            <a:r>
              <a:rPr lang="tr-TR" sz="3600" b="1" dirty="0">
                <a:latin typeface="Times New Roman" pitchFamily="18" charset="0"/>
                <a:cs typeface="Times New Roman" pitchFamily="18" charset="0"/>
              </a:rPr>
              <a:t>SPOR SALONU KULLANIM TALİMATI</a:t>
            </a:r>
            <a:endParaRPr lang="tr-TR" sz="3600" dirty="0"/>
          </a:p>
        </p:txBody>
      </p:sp>
      <p:sp>
        <p:nvSpPr>
          <p:cNvPr id="3" name="İçerik Yer Tutucusu 2"/>
          <p:cNvSpPr>
            <a:spLocks noGrp="1"/>
          </p:cNvSpPr>
          <p:nvPr>
            <p:ph idx="1"/>
          </p:nvPr>
        </p:nvSpPr>
        <p:spPr>
          <a:xfrm>
            <a:off x="193183" y="2054485"/>
            <a:ext cx="11642502" cy="4397830"/>
          </a:xfrm>
        </p:spPr>
        <p:txBody>
          <a:bodyPr>
            <a:normAutofit/>
          </a:bodyPr>
          <a:lstStyle/>
          <a:p>
            <a:pPr marL="0" indent="0" algn="just">
              <a:buNone/>
            </a:pPr>
            <a:r>
              <a:rPr lang="tr-TR" sz="1400" b="1" dirty="0">
                <a:latin typeface="Times New Roman" pitchFamily="18" charset="0"/>
                <a:cs typeface="Times New Roman" pitchFamily="18" charset="0"/>
              </a:rPr>
              <a:t>11-</a:t>
            </a:r>
            <a:r>
              <a:rPr lang="tr-TR" sz="1400" dirty="0">
                <a:latin typeface="Times New Roman" pitchFamily="18" charset="0"/>
                <a:cs typeface="Times New Roman" pitchFamily="18" charset="0"/>
              </a:rPr>
              <a:t>Tesis kullanımı öncesinde alkol alınmamalıdır. Alkollü olarak tesisi kullananlar tesisten uzaklaştırılır.</a:t>
            </a:r>
          </a:p>
          <a:p>
            <a:pPr marL="0" indent="0" algn="just">
              <a:buNone/>
            </a:pPr>
            <a:r>
              <a:rPr lang="tr-TR" sz="1400" b="1" dirty="0">
                <a:latin typeface="Times New Roman" pitchFamily="18" charset="0"/>
                <a:cs typeface="Times New Roman" pitchFamily="18" charset="0"/>
              </a:rPr>
              <a:t>12-</a:t>
            </a:r>
            <a:r>
              <a:rPr lang="tr-TR" sz="1400" dirty="0">
                <a:latin typeface="Times New Roman" pitchFamily="18" charset="0"/>
                <a:cs typeface="Times New Roman" pitchFamily="18" charset="0"/>
              </a:rPr>
              <a:t>Tesise ruhsatlı dahi olsa silahla girilemez.</a:t>
            </a:r>
          </a:p>
          <a:p>
            <a:pPr marL="0" indent="0" algn="just">
              <a:buNone/>
            </a:pPr>
            <a:r>
              <a:rPr lang="tr-TR" sz="1400" b="1" dirty="0">
                <a:latin typeface="Times New Roman" pitchFamily="18" charset="0"/>
                <a:cs typeface="Times New Roman" pitchFamily="18" charset="0"/>
              </a:rPr>
              <a:t>13-</a:t>
            </a:r>
            <a:r>
              <a:rPr lang="tr-TR" sz="1400" dirty="0">
                <a:latin typeface="Times New Roman" pitchFamily="18" charset="0"/>
                <a:cs typeface="Times New Roman" pitchFamily="18" charset="0"/>
              </a:rPr>
              <a:t>Odalarda ve tesiste oluşacak arızalar son kullanan takımların </a:t>
            </a:r>
            <a:r>
              <a:rPr lang="tr-TR" sz="1400" dirty="0" smtClean="0">
                <a:latin typeface="Times New Roman" pitchFamily="18" charset="0"/>
                <a:cs typeface="Times New Roman" pitchFamily="18" charset="0"/>
              </a:rPr>
              <a:t>sorumluluğundadır</a:t>
            </a:r>
            <a:r>
              <a:rPr lang="tr-TR" sz="1400" dirty="0">
                <a:latin typeface="Times New Roman" pitchFamily="18" charset="0"/>
                <a:cs typeface="Times New Roman" pitchFamily="18" charset="0"/>
              </a:rPr>
              <a:t>. Malzemelere zarar verildiği takdirde malzemenin ücreti temin edilir. Üyenin ya da yanında getirdiği misafirin tesisin herhangi bir yerine zarar vermesi halinde, tutulacak zapta göre zarar kayıtlı kişiden tanzim edilir. Demir başlara verilen zararlar için ise disiplin yönetmeliği uygulanır.</a:t>
            </a:r>
          </a:p>
          <a:p>
            <a:pPr marL="0" indent="0" algn="just">
              <a:buNone/>
            </a:pPr>
            <a:r>
              <a:rPr lang="tr-TR" sz="1400" b="1" dirty="0">
                <a:latin typeface="Times New Roman" pitchFamily="18" charset="0"/>
                <a:cs typeface="Times New Roman" pitchFamily="18" charset="0"/>
              </a:rPr>
              <a:t>14-</a:t>
            </a:r>
            <a:r>
              <a:rPr lang="tr-TR" sz="1400" dirty="0">
                <a:latin typeface="Times New Roman" pitchFamily="18" charset="0"/>
                <a:cs typeface="Times New Roman" pitchFamily="18" charset="0"/>
              </a:rPr>
              <a:t>Spor Merkezi kaybolan veya unutulan eşyalardan sorumlu tutulamaz.</a:t>
            </a:r>
          </a:p>
          <a:p>
            <a:pPr marL="0" indent="0" algn="just">
              <a:buNone/>
            </a:pPr>
            <a:r>
              <a:rPr lang="tr-TR" sz="1400" b="1" dirty="0">
                <a:latin typeface="Times New Roman" pitchFamily="18" charset="0"/>
                <a:cs typeface="Times New Roman" pitchFamily="18" charset="0"/>
              </a:rPr>
              <a:t>15-</a:t>
            </a:r>
            <a:r>
              <a:rPr lang="tr-TR" sz="1400" dirty="0">
                <a:latin typeface="Times New Roman" pitchFamily="18" charset="0"/>
                <a:cs typeface="Times New Roman" pitchFamily="18" charset="0"/>
              </a:rPr>
              <a:t>Kaybolan malzemeler ve bulunan eşyalar kayıp eşya bölümüne teslim edilir.</a:t>
            </a:r>
          </a:p>
          <a:p>
            <a:pPr marL="0" indent="0" algn="just">
              <a:buNone/>
            </a:pPr>
            <a:r>
              <a:rPr lang="tr-TR" sz="1400" b="1" dirty="0">
                <a:latin typeface="Times New Roman" pitchFamily="18" charset="0"/>
                <a:cs typeface="Times New Roman" pitchFamily="18" charset="0"/>
              </a:rPr>
              <a:t>16-</a:t>
            </a:r>
            <a:r>
              <a:rPr lang="tr-TR" sz="1400" dirty="0">
                <a:latin typeface="Times New Roman" pitchFamily="18" charset="0"/>
                <a:cs typeface="Times New Roman" pitchFamily="18" charset="0"/>
              </a:rPr>
              <a:t>Faaliyetler esnasında tesiste ve aletlerde meydana gelecek hasarlar ilgililere bildirilir,</a:t>
            </a:r>
          </a:p>
          <a:p>
            <a:pPr marL="0" indent="0" algn="just">
              <a:buNone/>
            </a:pPr>
            <a:r>
              <a:rPr lang="tr-TR" sz="1400" b="1" dirty="0">
                <a:latin typeface="Times New Roman" pitchFamily="18" charset="0"/>
                <a:cs typeface="Times New Roman" pitchFamily="18" charset="0"/>
              </a:rPr>
              <a:t>17-</a:t>
            </a:r>
            <a:r>
              <a:rPr lang="tr-TR" sz="1400" dirty="0">
                <a:latin typeface="Times New Roman" pitchFamily="18" charset="0"/>
                <a:cs typeface="Times New Roman" pitchFamily="18" charset="0"/>
              </a:rPr>
              <a:t>Elektrik tevzi kutuları/tabloları ve ısıtma fanları görevlilerin dışında açılıp/kapatılamaz</a:t>
            </a:r>
          </a:p>
          <a:p>
            <a:pPr marL="0" indent="0" algn="just">
              <a:buNone/>
            </a:pPr>
            <a:r>
              <a:rPr lang="tr-TR" sz="1400" b="1" dirty="0">
                <a:latin typeface="Times New Roman" pitchFamily="18" charset="0"/>
                <a:cs typeface="Times New Roman" pitchFamily="18" charset="0"/>
              </a:rPr>
              <a:t>18-</a:t>
            </a:r>
            <a:r>
              <a:rPr lang="tr-TR" sz="1400" dirty="0">
                <a:latin typeface="Times New Roman" pitchFamily="18" charset="0"/>
                <a:cs typeface="Times New Roman" pitchFamily="18" charset="0"/>
              </a:rPr>
              <a:t>Spor yapılan alanlarda uygun spor ayakkabısı giyilmesi zorunludur. Ayakkabılar  hafif, esnek veya deri tabanlı kramponsuz ve  topuksuz olmalıdır. Zeminde siyah tabanlı iz bırakan ayakkabılar giyilmemelidir.</a:t>
            </a:r>
          </a:p>
          <a:p>
            <a:pPr marL="0" indent="0" algn="just">
              <a:buNone/>
            </a:pPr>
            <a:r>
              <a:rPr lang="tr-TR" sz="1400" b="1" dirty="0">
                <a:latin typeface="Times New Roman" pitchFamily="18" charset="0"/>
                <a:cs typeface="Times New Roman" pitchFamily="18" charset="0"/>
              </a:rPr>
              <a:t>19-</a:t>
            </a:r>
            <a:r>
              <a:rPr lang="tr-TR" sz="1400" dirty="0">
                <a:latin typeface="Times New Roman" pitchFamily="18" charset="0"/>
                <a:cs typeface="Times New Roman" pitchFamily="18" charset="0"/>
              </a:rPr>
              <a:t>Basketbol  potalarına ve voleybol filesine asılma, yerlerini ve kurulumlarını değiştirme, taşıma yapılamaz.</a:t>
            </a:r>
          </a:p>
          <a:p>
            <a:pPr marL="0" indent="0" algn="just">
              <a:buNone/>
            </a:pPr>
            <a:r>
              <a:rPr lang="tr-TR" sz="1400" b="1" dirty="0">
                <a:latin typeface="Times New Roman" pitchFamily="18" charset="0"/>
                <a:cs typeface="Times New Roman" pitchFamily="18" charset="0"/>
              </a:rPr>
              <a:t>20-</a:t>
            </a:r>
            <a:r>
              <a:rPr lang="tr-TR" sz="1400" dirty="0">
                <a:latin typeface="Times New Roman" pitchFamily="18" charset="0"/>
                <a:cs typeface="Times New Roman" pitchFamily="18" charset="0"/>
              </a:rPr>
              <a:t>Tesisi kullananlar görevli kişilerin uyarılarına uymak zorundadır. Bu uyarılara ve kurallara uymayanlardan tesisi terk etmesi istenecektir.</a:t>
            </a:r>
          </a:p>
          <a:p>
            <a:pPr marL="0" indent="0" algn="just">
              <a:buNone/>
            </a:pPr>
            <a:r>
              <a:rPr lang="tr-TR" sz="1400" b="1" dirty="0">
                <a:latin typeface="Times New Roman" pitchFamily="18" charset="0"/>
                <a:cs typeface="Times New Roman" pitchFamily="18" charset="0"/>
              </a:rPr>
              <a:t>21-</a:t>
            </a:r>
            <a:r>
              <a:rPr lang="tr-TR" sz="1400" dirty="0">
                <a:latin typeface="Times New Roman" pitchFamily="18" charset="0"/>
                <a:cs typeface="Times New Roman" pitchFamily="18" charset="0"/>
              </a:rPr>
              <a:t>Spor Salonu kullanma talimatı ve programında Spor Hizmetleri Şube Müdürlüğü gerekli gördüğü takdirde değişiklik yapabilir.</a:t>
            </a:r>
          </a:p>
          <a:p>
            <a:endParaRPr lang="tr-TR" sz="1400" dirty="0">
              <a:latin typeface="Times New Roman" pitchFamily="18" charset="0"/>
              <a:cs typeface="Times New Roman" pitchFamily="18" charset="0"/>
            </a:endParaRPr>
          </a:p>
        </p:txBody>
      </p:sp>
    </p:spTree>
    <p:extLst>
      <p:ext uri="{BB962C8B-B14F-4D97-AF65-F5344CB8AC3E}">
        <p14:creationId xmlns:p14="http://schemas.microsoft.com/office/powerpoint/2010/main" val="953494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3200" b="1" dirty="0">
                <a:latin typeface="Times New Roman" pitchFamily="18" charset="0"/>
                <a:cs typeface="Times New Roman" pitchFamily="18" charset="0"/>
              </a:rPr>
              <a:t>SOYUNMA ODALARI VE DUŞLARIN </a:t>
            </a:r>
            <a:r>
              <a:rPr lang="tr-TR" sz="3200" b="1" dirty="0" smtClean="0">
                <a:latin typeface="Times New Roman" pitchFamily="18" charset="0"/>
                <a:cs typeface="Times New Roman" pitchFamily="18" charset="0"/>
              </a:rPr>
              <a:t>KULLANIMI</a:t>
            </a:r>
            <a:endParaRPr lang="tr-TR" sz="3200" dirty="0">
              <a:latin typeface="Times New Roman" pitchFamily="18" charset="0"/>
              <a:cs typeface="Times New Roman" pitchFamily="18" charset="0"/>
            </a:endParaRPr>
          </a:p>
        </p:txBody>
      </p:sp>
      <p:sp>
        <p:nvSpPr>
          <p:cNvPr id="3" name="İçerik Yer Tutucusu 2"/>
          <p:cNvSpPr>
            <a:spLocks noGrp="1"/>
          </p:cNvSpPr>
          <p:nvPr>
            <p:ph idx="1"/>
          </p:nvPr>
        </p:nvSpPr>
        <p:spPr>
          <a:xfrm>
            <a:off x="218940" y="2247668"/>
            <a:ext cx="11423561" cy="4050523"/>
          </a:xfrm>
        </p:spPr>
        <p:txBody>
          <a:bodyPr>
            <a:normAutofit/>
          </a:bodyPr>
          <a:lstStyle/>
          <a:p>
            <a:pPr marL="0" indent="0" algn="just">
              <a:buNone/>
            </a:pPr>
            <a:r>
              <a:rPr lang="tr-TR" sz="1800" b="1" dirty="0" smtClean="0">
                <a:latin typeface="Times New Roman" pitchFamily="18" charset="0"/>
                <a:cs typeface="Times New Roman" pitchFamily="18" charset="0"/>
              </a:rPr>
              <a:t>1-</a:t>
            </a:r>
            <a:r>
              <a:rPr lang="tr-TR" sz="1800" dirty="0" smtClean="0">
                <a:latin typeface="Times New Roman" pitchFamily="18" charset="0"/>
                <a:cs typeface="Times New Roman" pitchFamily="18" charset="0"/>
              </a:rPr>
              <a:t>Soyunma </a:t>
            </a:r>
            <a:r>
              <a:rPr lang="tr-TR" sz="1800" dirty="0">
                <a:latin typeface="Times New Roman" pitchFamily="18" charset="0"/>
                <a:cs typeface="Times New Roman" pitchFamily="18" charset="0"/>
              </a:rPr>
              <a:t>odalarında bulunan dolaplar, günlük kullanım içindir. Soyunma odası dışında giyinmek veya eşya bırakmak uygun değildir Spor soyunma odaları temiz bir şekilde kullanılır, elbiseler düzenli olarak askılara asılır, dolap kapakları kapalı tutulur.</a:t>
            </a:r>
          </a:p>
          <a:p>
            <a:pPr marL="0" indent="0" algn="just">
              <a:buNone/>
            </a:pPr>
            <a:r>
              <a:rPr lang="tr-TR" sz="1800" b="1" dirty="0">
                <a:latin typeface="Times New Roman" pitchFamily="18" charset="0"/>
                <a:cs typeface="Times New Roman" pitchFamily="18" charset="0"/>
              </a:rPr>
              <a:t>2-</a:t>
            </a:r>
            <a:r>
              <a:rPr lang="tr-TR" sz="1800" dirty="0">
                <a:latin typeface="Times New Roman" pitchFamily="18" charset="0"/>
                <a:cs typeface="Times New Roman" pitchFamily="18" charset="0"/>
              </a:rPr>
              <a:t>Kullanıcılar bu dolapları tesisten ayrılırken boşaltmak zorundadır.</a:t>
            </a:r>
          </a:p>
          <a:p>
            <a:pPr marL="0" indent="0" algn="just">
              <a:buNone/>
            </a:pPr>
            <a:r>
              <a:rPr lang="tr-TR" sz="1800" b="1" dirty="0">
                <a:latin typeface="Times New Roman" pitchFamily="18" charset="0"/>
                <a:cs typeface="Times New Roman" pitchFamily="18" charset="0"/>
              </a:rPr>
              <a:t>3-</a:t>
            </a:r>
            <a:r>
              <a:rPr lang="tr-TR" sz="1800" dirty="0">
                <a:latin typeface="Times New Roman" pitchFamily="18" charset="0"/>
                <a:cs typeface="Times New Roman" pitchFamily="18" charset="0"/>
              </a:rPr>
              <a:t>Hijyen ve güvenlik gereği tüm eşyalar soyunma dolabına yerleştirilmelidir (ayakkabı vs.). Hiçbir eşya dolap dışında bırakılmamalıdır.</a:t>
            </a:r>
          </a:p>
          <a:p>
            <a:pPr marL="0" indent="0" algn="just">
              <a:buNone/>
            </a:pPr>
            <a:r>
              <a:rPr lang="tr-TR" sz="1800" b="1" dirty="0">
                <a:latin typeface="Times New Roman" pitchFamily="18" charset="0"/>
                <a:cs typeface="Times New Roman" pitchFamily="18" charset="0"/>
              </a:rPr>
              <a:t>4-</a:t>
            </a:r>
            <a:r>
              <a:rPr lang="tr-TR" sz="1800" dirty="0">
                <a:latin typeface="Times New Roman" pitchFamily="18" charset="0"/>
                <a:cs typeface="Times New Roman" pitchFamily="18" charset="0"/>
              </a:rPr>
              <a:t>Güvenlik gereği dolaplarda değerli eşya bulundurulmamalıdır.</a:t>
            </a:r>
          </a:p>
          <a:p>
            <a:pPr marL="0" indent="0" algn="just">
              <a:buNone/>
            </a:pPr>
            <a:r>
              <a:rPr lang="tr-TR" sz="1800" b="1" dirty="0">
                <a:latin typeface="Times New Roman" pitchFamily="18" charset="0"/>
                <a:cs typeface="Times New Roman" pitchFamily="18" charset="0"/>
              </a:rPr>
              <a:t>5-</a:t>
            </a:r>
            <a:r>
              <a:rPr lang="tr-TR" sz="1800" dirty="0">
                <a:latin typeface="Times New Roman" pitchFamily="18" charset="0"/>
                <a:cs typeface="Times New Roman" pitchFamily="18" charset="0"/>
              </a:rPr>
              <a:t>Lavabo ve duşlarda kişisel bakım yapılamaz.</a:t>
            </a:r>
          </a:p>
          <a:p>
            <a:pPr marL="0" indent="0" algn="just">
              <a:buNone/>
            </a:pPr>
            <a:r>
              <a:rPr lang="tr-TR" sz="1800" b="1" dirty="0">
                <a:latin typeface="Times New Roman" pitchFamily="18" charset="0"/>
                <a:cs typeface="Times New Roman" pitchFamily="18" charset="0"/>
              </a:rPr>
              <a:t>6-</a:t>
            </a:r>
            <a:r>
              <a:rPr lang="tr-TR" sz="1800" dirty="0">
                <a:latin typeface="Times New Roman" pitchFamily="18" charset="0"/>
                <a:cs typeface="Times New Roman" pitchFamily="18" charset="0"/>
              </a:rPr>
              <a:t>Duşlar 3 dakikadan fazla kullanılamaz.</a:t>
            </a:r>
          </a:p>
          <a:p>
            <a:pPr marL="0" indent="0" algn="just">
              <a:buNone/>
            </a:pPr>
            <a:r>
              <a:rPr lang="tr-TR" sz="1800" b="1" dirty="0">
                <a:latin typeface="Times New Roman" pitchFamily="18" charset="0"/>
                <a:cs typeface="Times New Roman" pitchFamily="18" charset="0"/>
              </a:rPr>
              <a:t>7-</a:t>
            </a:r>
            <a:r>
              <a:rPr lang="tr-TR" sz="1800" dirty="0">
                <a:latin typeface="Times New Roman" pitchFamily="18" charset="0"/>
                <a:cs typeface="Times New Roman" pitchFamily="18" charset="0"/>
              </a:rPr>
              <a:t>Katılımcıların yanlarında değerli eşya getirmemeleri önerilir. Soyunma odasında veya sahada çalınma ve kaybolma durumlarında sorumluluk kabul edilmez.</a:t>
            </a:r>
          </a:p>
          <a:p>
            <a:pPr algn="just"/>
            <a:endParaRPr lang="tr-TR" sz="1800" dirty="0">
              <a:latin typeface="Times New Roman" pitchFamily="18" charset="0"/>
              <a:cs typeface="Times New Roman" pitchFamily="18" charset="0"/>
            </a:endParaRPr>
          </a:p>
        </p:txBody>
      </p:sp>
    </p:spTree>
    <p:extLst>
      <p:ext uri="{BB962C8B-B14F-4D97-AF65-F5344CB8AC3E}">
        <p14:creationId xmlns:p14="http://schemas.microsoft.com/office/powerpoint/2010/main" val="2137511090"/>
      </p:ext>
    </p:extLst>
  </p:cSld>
  <p:clrMapOvr>
    <a:masterClrMapping/>
  </p:clrMapOvr>
</p:sld>
</file>

<file path=ppt/theme/theme1.xml><?xml version="1.0" encoding="utf-8"?>
<a:theme xmlns:a="http://schemas.openxmlformats.org/drawingml/2006/main" name="ADYU_Sunum_Sablonu">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Sunu1" id="{A7430010-92F4-4BDE-8BF2-AB70D8F44FBC}" vid="{3BD5AE18-3B43-44B4-B39B-00A8F33DABB6}"/>
    </a:ext>
  </a:extLst>
</a:theme>
</file>

<file path=docProps/app.xml><?xml version="1.0" encoding="utf-8"?>
<Properties xmlns="http://schemas.openxmlformats.org/officeDocument/2006/extended-properties" xmlns:vt="http://schemas.openxmlformats.org/officeDocument/2006/docPropsVTypes">
  <Template>ADYU_Sunum_Sablonu</Template>
  <TotalTime>7</TotalTime>
  <Words>321</Words>
  <Application>Microsoft Office PowerPoint</Application>
  <PresentationFormat>Özel</PresentationFormat>
  <Paragraphs>44</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ADYU_Sunum_Sablonu</vt:lpstr>
      <vt:lpstr>KAPALI SPOR SALONU</vt:lpstr>
      <vt:lpstr>PowerPoint Sunusu</vt:lpstr>
      <vt:lpstr>PowerPoint Sunusu</vt:lpstr>
      <vt:lpstr>SPOR SALONU KULLANIM TALİMATI</vt:lpstr>
      <vt:lpstr>SPOR SALONU KULLANIM TALİMATI</vt:lpstr>
      <vt:lpstr>SOYUNMA ODALARI VE DUŞLARIN KULLANIMI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KAPALI SPOR SALONU</dc:title>
  <dc:creator>gnc2</dc:creator>
  <cp:lastModifiedBy>gnc2</cp:lastModifiedBy>
  <cp:revision>1</cp:revision>
  <dcterms:created xsi:type="dcterms:W3CDTF">2020-07-01T11:55:30Z</dcterms:created>
  <dcterms:modified xsi:type="dcterms:W3CDTF">2020-07-01T12:02:53Z</dcterms:modified>
</cp:coreProperties>
</file>