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2933075" y="3390900"/>
            <a:ext cx="9144000" cy="1189402"/>
          </a:xfrm>
        </p:spPr>
        <p:txBody>
          <a:bodyPr anchor="b"/>
          <a:lstStyle>
            <a:lvl1pPr algn="ctr">
              <a:defRPr sz="60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dirty="0" smtClean="0"/>
              <a:t>Asıl başlık stili için tıklayın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933075" y="46388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49D1F6-D902-4030-9FBD-21B73A5AD2BA}" type="datetimeFigureOut">
              <a:rPr lang="tr-TR" smtClean="0"/>
              <a:pPr/>
              <a:t>01.07.2020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5C50EB-2DC4-4754-B170-41A73B333E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268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41400"/>
            <a:ext cx="10515600" cy="91910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990515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19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1117599"/>
            <a:ext cx="2628900" cy="5059364"/>
          </a:xfrm>
        </p:spPr>
        <p:txBody>
          <a:bodyPr vert="eaVert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1117599"/>
            <a:ext cx="7734300" cy="5059363"/>
          </a:xfrm>
        </p:spPr>
        <p:txBody>
          <a:bodyPr vert="eaVert"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37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130300"/>
            <a:ext cx="10515600" cy="94325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70395"/>
            <a:ext cx="10515600" cy="405052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49D1F6-D902-4030-9FBD-21B73A5AD2BA}" type="datetimeFigureOut">
              <a:rPr lang="tr-TR" smtClean="0"/>
              <a:pPr/>
              <a:t>01.07.2020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5C50EB-2DC4-4754-B170-41A73B333EE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102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86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27100"/>
            <a:ext cx="10515600" cy="1090380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2095445"/>
            <a:ext cx="5181600" cy="409549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2095445"/>
            <a:ext cx="5181600" cy="409549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97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1016000"/>
            <a:ext cx="10515600" cy="115437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2160848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984760"/>
            <a:ext cx="5157787" cy="368458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2160848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984760"/>
            <a:ext cx="5183188" cy="368458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045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94711"/>
            <a:ext cx="10515600" cy="13255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20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1054099"/>
            <a:ext cx="3932237" cy="1393041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1407150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447141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40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1015999"/>
            <a:ext cx="3932237" cy="1401161"/>
          </a:xfrm>
        </p:spPr>
        <p:txBody>
          <a:bodyPr anchor="b"/>
          <a:lstStyle>
            <a:lvl1pPr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1347190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417161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070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9D1F6-D902-4030-9FBD-21B73A5AD2BA}" type="datetimeFigureOut">
              <a:rPr lang="tr-TR" smtClean="0"/>
              <a:t>01.07.2020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C50EB-2DC4-4754-B170-41A73B333E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7198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STADYUM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832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0760" y="1539331"/>
            <a:ext cx="11204619" cy="4835711"/>
          </a:xfrm>
        </p:spPr>
        <p:txBody>
          <a:bodyPr/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Uluslararası Atletizm Federasyonları Birliği (IAAF) tarafından Uluslararası Kullanıma Uygunluk Sertifikası verilen Üniversitemiz stadyumu 900 m2 saha alanı ve doğal çim kaplaması ile yapıldı.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Tesis içerisinde;</a:t>
            </a: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Sırıkla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uzun atlama,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Çekiç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atma,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Gülle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atma,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Üç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adım atlama,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Disk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atma gibi spor dallarına ve atletizm ve altı kulvarlı tartan zemin koşu pisti ile hizmet veriyor.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32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portesisleri.adiyaman.edu.tr/Files/sportesisleri/Sayfalar/Tesislerimiz/stadyum/fotograf/IMG_18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08" y="1223492"/>
            <a:ext cx="11436440" cy="533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018943"/>
      </p:ext>
    </p:extLst>
  </p:cSld>
  <p:clrMapOvr>
    <a:masterClrMapping/>
  </p:clrMapOvr>
</p:sld>
</file>

<file path=ppt/theme/theme1.xml><?xml version="1.0" encoding="utf-8"?>
<a:theme xmlns:a="http://schemas.openxmlformats.org/drawingml/2006/main" name="ADYU_Sunum_Sablonu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unu1" id="{A7430010-92F4-4BDE-8BF2-AB70D8F44FBC}" vid="{3BD5AE18-3B43-44B4-B39B-00A8F33DAB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ADYU_Sunum_Sablonu</Template>
  <TotalTime>2</TotalTime>
  <Words>62</Words>
  <Application>Microsoft Office PowerPoint</Application>
  <PresentationFormat>Özel</PresentationFormat>
  <Paragraphs>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ADYU_Sunum_Sablonu</vt:lpstr>
      <vt:lpstr>STADYUM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STADYUM</dc:title>
  <dc:creator>gnc2</dc:creator>
  <cp:lastModifiedBy>gnc2</cp:lastModifiedBy>
  <cp:revision>1</cp:revision>
  <dcterms:created xsi:type="dcterms:W3CDTF">2020-07-01T12:07:01Z</dcterms:created>
  <dcterms:modified xsi:type="dcterms:W3CDTF">2020-07-01T12:09:08Z</dcterms:modified>
</cp:coreProperties>
</file>