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315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txBox="1">
            <a:spLocks noGrp="1"/>
          </p:cNvSpPr>
          <p:nvPr>
            <p:ph type="ctrTitle"/>
          </p:nvPr>
        </p:nvSpPr>
        <p:spPr>
          <a:xfrm>
            <a:off x="514350" y="1621194"/>
            <a:ext cx="5829300" cy="3448760"/>
          </a:xfrm>
        </p:spPr>
        <p:txBody>
          <a:bodyPr anchor="b" anchorCtr="1"/>
          <a:lstStyle>
            <a:lvl1pPr algn="ctr">
              <a:defRPr sz="4500"/>
            </a:lvl1pPr>
          </a:lstStyle>
          <a:p>
            <a:pPr lvl="0"/>
            <a:r>
              <a:rPr lang="tr-TR"/>
              <a:t>Asıl başlık stili için tıklatın</a:t>
            </a:r>
            <a:endParaRPr lang="en-US"/>
          </a:p>
        </p:txBody>
      </p:sp>
      <p:sp>
        <p:nvSpPr>
          <p:cNvPr id="3" name="Subtitle 2"/>
          <p:cNvSpPr txBox="1">
            <a:spLocks noGrp="1"/>
          </p:cNvSpPr>
          <p:nvPr>
            <p:ph type="subTitle" idx="1"/>
          </p:nvPr>
        </p:nvSpPr>
        <p:spPr>
          <a:xfrm>
            <a:off x="857250" y="5202945"/>
            <a:ext cx="5143499" cy="2391658"/>
          </a:xfrm>
        </p:spPr>
        <p:txBody>
          <a:bodyPr anchorCtr="1"/>
          <a:lstStyle>
            <a:lvl1pPr marL="0" indent="0" algn="ctr">
              <a:buNone/>
              <a:defRPr sz="1800"/>
            </a:lvl1pPr>
          </a:lstStyle>
          <a:p>
            <a:pPr lvl="0"/>
            <a:r>
              <a:rPr lang="tr-TR"/>
              <a:t>Asıl alt başlık stilini düzenlemek için tıklatın</a:t>
            </a:r>
            <a:endParaRPr lang="en-US"/>
          </a:p>
        </p:txBody>
      </p:sp>
      <p:sp>
        <p:nvSpPr>
          <p:cNvPr id="4" name="Date Placeholder 3"/>
          <p:cNvSpPr txBox="1">
            <a:spLocks noGrp="1"/>
          </p:cNvSpPr>
          <p:nvPr>
            <p:ph type="dt" sz="half" idx="7"/>
          </p:nvPr>
        </p:nvSpPr>
        <p:spPr/>
        <p:txBody>
          <a:bodyPr/>
          <a:lstStyle>
            <a:lvl1pPr>
              <a:defRPr/>
            </a:lvl1pPr>
          </a:lstStyle>
          <a:p>
            <a:pPr lvl="0"/>
            <a:fld id="{879BEF3A-2C67-48FA-B573-EC66654BCE8C}" type="datetime1">
              <a:rPr lang="tr-TR"/>
              <a:pPr lvl="0"/>
              <a:t>21.02.2022</a:t>
            </a:fld>
            <a:endParaRPr lang="tr-TR"/>
          </a:p>
        </p:txBody>
      </p:sp>
      <p:sp>
        <p:nvSpPr>
          <p:cNvPr id="5" name="Footer Placeholder 4"/>
          <p:cNvSpPr txBox="1">
            <a:spLocks noGrp="1"/>
          </p:cNvSpPr>
          <p:nvPr>
            <p:ph type="ftr" sz="quarter" idx="9"/>
          </p:nvPr>
        </p:nvSpPr>
        <p:spPr/>
        <p:txBody>
          <a:bodyPr/>
          <a:lstStyle>
            <a:lvl1pPr>
              <a:defRPr/>
            </a:lvl1pPr>
          </a:lstStyle>
          <a:p>
            <a:pPr lvl="0"/>
            <a:endParaRPr lang="tr-TR"/>
          </a:p>
        </p:txBody>
      </p:sp>
      <p:sp>
        <p:nvSpPr>
          <p:cNvPr id="6" name="Slide Number Placeholder 5"/>
          <p:cNvSpPr txBox="1">
            <a:spLocks noGrp="1"/>
          </p:cNvSpPr>
          <p:nvPr>
            <p:ph type="sldNum" sz="quarter" idx="8"/>
          </p:nvPr>
        </p:nvSpPr>
        <p:spPr/>
        <p:txBody>
          <a:bodyPr/>
          <a:lstStyle>
            <a:lvl1pPr>
              <a:defRPr/>
            </a:lvl1pPr>
          </a:lstStyle>
          <a:p>
            <a:pPr lvl="0"/>
            <a:fld id="{5F678D9A-08AB-4959-A346-42209E62A34D}" type="slidenum">
              <a:t>‹#›</a:t>
            </a:fld>
            <a:endParaRPr lang="tr-TR"/>
          </a:p>
        </p:txBody>
      </p:sp>
    </p:spTree>
    <p:extLst>
      <p:ext uri="{BB962C8B-B14F-4D97-AF65-F5344CB8AC3E}">
        <p14:creationId xmlns:p14="http://schemas.microsoft.com/office/powerpoint/2010/main" val="1149732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a:t>Asıl başlık stili için tıklatın</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txBox="1">
            <a:spLocks noGrp="1"/>
          </p:cNvSpPr>
          <p:nvPr>
            <p:ph type="dt" sz="half" idx="7"/>
          </p:nvPr>
        </p:nvSpPr>
        <p:spPr/>
        <p:txBody>
          <a:bodyPr/>
          <a:lstStyle>
            <a:lvl1pPr>
              <a:defRPr/>
            </a:lvl1pPr>
          </a:lstStyle>
          <a:p>
            <a:pPr lvl="0"/>
            <a:fld id="{FFD13F41-9795-4DB3-9F02-BB736590A541}" type="datetime1">
              <a:rPr lang="tr-TR"/>
              <a:pPr lvl="0"/>
              <a:t>21.02.2022</a:t>
            </a:fld>
            <a:endParaRPr lang="tr-TR"/>
          </a:p>
        </p:txBody>
      </p:sp>
      <p:sp>
        <p:nvSpPr>
          <p:cNvPr id="5" name="Footer Placeholder 4"/>
          <p:cNvSpPr txBox="1">
            <a:spLocks noGrp="1"/>
          </p:cNvSpPr>
          <p:nvPr>
            <p:ph type="ftr" sz="quarter" idx="9"/>
          </p:nvPr>
        </p:nvSpPr>
        <p:spPr/>
        <p:txBody>
          <a:bodyPr/>
          <a:lstStyle>
            <a:lvl1pPr>
              <a:defRPr/>
            </a:lvl1pPr>
          </a:lstStyle>
          <a:p>
            <a:pPr lvl="0"/>
            <a:endParaRPr lang="tr-TR"/>
          </a:p>
        </p:txBody>
      </p:sp>
      <p:sp>
        <p:nvSpPr>
          <p:cNvPr id="6" name="Slide Number Placeholder 5"/>
          <p:cNvSpPr txBox="1">
            <a:spLocks noGrp="1"/>
          </p:cNvSpPr>
          <p:nvPr>
            <p:ph type="sldNum" sz="quarter" idx="8"/>
          </p:nvPr>
        </p:nvSpPr>
        <p:spPr/>
        <p:txBody>
          <a:bodyPr/>
          <a:lstStyle>
            <a:lvl1pPr>
              <a:defRPr/>
            </a:lvl1pPr>
          </a:lstStyle>
          <a:p>
            <a:pPr lvl="0"/>
            <a:fld id="{0BC31090-CB14-47F4-8E7F-8D762FEA3EA1}" type="slidenum">
              <a:t>‹#›</a:t>
            </a:fld>
            <a:endParaRPr lang="tr-TR"/>
          </a:p>
        </p:txBody>
      </p:sp>
    </p:spTree>
    <p:extLst>
      <p:ext uri="{BB962C8B-B14F-4D97-AF65-F5344CB8AC3E}">
        <p14:creationId xmlns:p14="http://schemas.microsoft.com/office/powerpoint/2010/main" val="627263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4907758" y="527398"/>
            <a:ext cx="1478758" cy="8394877"/>
          </a:xfrm>
        </p:spPr>
        <p:txBody>
          <a:bodyPr vert="eaVert"/>
          <a:lstStyle>
            <a:lvl1pPr>
              <a:defRPr/>
            </a:lvl1pPr>
          </a:lstStyle>
          <a:p>
            <a:pPr lvl="0"/>
            <a:r>
              <a:rPr lang="tr-TR"/>
              <a:t>Asıl başlık stili için tıklatın</a:t>
            </a:r>
            <a:endParaRPr lang="en-US"/>
          </a:p>
        </p:txBody>
      </p:sp>
      <p:sp>
        <p:nvSpPr>
          <p:cNvPr id="3" name="Vertical Text Placeholder 2"/>
          <p:cNvSpPr txBox="1">
            <a:spLocks noGrp="1"/>
          </p:cNvSpPr>
          <p:nvPr>
            <p:ph type="body" orient="vert" idx="1"/>
          </p:nvPr>
        </p:nvSpPr>
        <p:spPr>
          <a:xfrm>
            <a:off x="471492" y="527398"/>
            <a:ext cx="4350541" cy="8394877"/>
          </a:xfrm>
        </p:spPr>
        <p:txBody>
          <a:bodyPr vert="eaVert"/>
          <a:lstStyle>
            <a:lvl1pPr>
              <a:defRPr/>
            </a:lvl1pPr>
            <a:lvl2pPr>
              <a:defRPr/>
            </a:lvl2pPr>
            <a:lvl3pPr>
              <a:defRPr/>
            </a:lvl3pPr>
            <a:lvl4pPr>
              <a:defRPr/>
            </a:lvl4pPr>
            <a:lvl5pP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txBox="1">
            <a:spLocks noGrp="1"/>
          </p:cNvSpPr>
          <p:nvPr>
            <p:ph type="dt" sz="half" idx="7"/>
          </p:nvPr>
        </p:nvSpPr>
        <p:spPr/>
        <p:txBody>
          <a:bodyPr/>
          <a:lstStyle>
            <a:lvl1pPr>
              <a:defRPr/>
            </a:lvl1pPr>
          </a:lstStyle>
          <a:p>
            <a:pPr lvl="0"/>
            <a:fld id="{2C11AD9C-CBE1-4207-ACAC-DC3081E0D1FA}" type="datetime1">
              <a:rPr lang="tr-TR"/>
              <a:pPr lvl="0"/>
              <a:t>21.02.2022</a:t>
            </a:fld>
            <a:endParaRPr lang="tr-TR"/>
          </a:p>
        </p:txBody>
      </p:sp>
      <p:sp>
        <p:nvSpPr>
          <p:cNvPr id="5" name="Footer Placeholder 4"/>
          <p:cNvSpPr txBox="1">
            <a:spLocks noGrp="1"/>
          </p:cNvSpPr>
          <p:nvPr>
            <p:ph type="ftr" sz="quarter" idx="9"/>
          </p:nvPr>
        </p:nvSpPr>
        <p:spPr/>
        <p:txBody>
          <a:bodyPr/>
          <a:lstStyle>
            <a:lvl1pPr>
              <a:defRPr/>
            </a:lvl1pPr>
          </a:lstStyle>
          <a:p>
            <a:pPr lvl="0"/>
            <a:endParaRPr lang="tr-TR"/>
          </a:p>
        </p:txBody>
      </p:sp>
      <p:sp>
        <p:nvSpPr>
          <p:cNvPr id="6" name="Slide Number Placeholder 5"/>
          <p:cNvSpPr txBox="1">
            <a:spLocks noGrp="1"/>
          </p:cNvSpPr>
          <p:nvPr>
            <p:ph type="sldNum" sz="quarter" idx="8"/>
          </p:nvPr>
        </p:nvSpPr>
        <p:spPr/>
        <p:txBody>
          <a:bodyPr/>
          <a:lstStyle>
            <a:lvl1pPr>
              <a:defRPr/>
            </a:lvl1pPr>
          </a:lstStyle>
          <a:p>
            <a:pPr lvl="0"/>
            <a:fld id="{6BD6FC25-CEBA-4603-BD66-723F20EF48C1}" type="slidenum">
              <a:t>‹#›</a:t>
            </a:fld>
            <a:endParaRPr lang="tr-TR"/>
          </a:p>
        </p:txBody>
      </p:sp>
    </p:spTree>
    <p:extLst>
      <p:ext uri="{BB962C8B-B14F-4D97-AF65-F5344CB8AC3E}">
        <p14:creationId xmlns:p14="http://schemas.microsoft.com/office/powerpoint/2010/main" val="15460270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a:t>Asıl başlık stili için tıklatın</a:t>
            </a:r>
            <a:endParaRPr lang="en-US"/>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txBox="1">
            <a:spLocks noGrp="1"/>
          </p:cNvSpPr>
          <p:nvPr>
            <p:ph type="dt" sz="half" idx="7"/>
          </p:nvPr>
        </p:nvSpPr>
        <p:spPr/>
        <p:txBody>
          <a:bodyPr/>
          <a:lstStyle>
            <a:lvl1pPr>
              <a:defRPr/>
            </a:lvl1pPr>
          </a:lstStyle>
          <a:p>
            <a:pPr lvl="0"/>
            <a:fld id="{C6138571-003A-4C96-ACF1-A49765FDBB09}" type="datetime1">
              <a:rPr lang="tr-TR"/>
              <a:pPr lvl="0"/>
              <a:t>21.02.2022</a:t>
            </a:fld>
            <a:endParaRPr lang="tr-TR"/>
          </a:p>
        </p:txBody>
      </p:sp>
      <p:sp>
        <p:nvSpPr>
          <p:cNvPr id="5" name="Footer Placeholder 4"/>
          <p:cNvSpPr txBox="1">
            <a:spLocks noGrp="1"/>
          </p:cNvSpPr>
          <p:nvPr>
            <p:ph type="ftr" sz="quarter" idx="9"/>
          </p:nvPr>
        </p:nvSpPr>
        <p:spPr/>
        <p:txBody>
          <a:bodyPr/>
          <a:lstStyle>
            <a:lvl1pPr>
              <a:defRPr/>
            </a:lvl1pPr>
          </a:lstStyle>
          <a:p>
            <a:pPr lvl="0"/>
            <a:endParaRPr lang="tr-TR"/>
          </a:p>
        </p:txBody>
      </p:sp>
      <p:sp>
        <p:nvSpPr>
          <p:cNvPr id="6" name="Slide Number Placeholder 5"/>
          <p:cNvSpPr txBox="1">
            <a:spLocks noGrp="1"/>
          </p:cNvSpPr>
          <p:nvPr>
            <p:ph type="sldNum" sz="quarter" idx="8"/>
          </p:nvPr>
        </p:nvSpPr>
        <p:spPr/>
        <p:txBody>
          <a:bodyPr/>
          <a:lstStyle>
            <a:lvl1pPr>
              <a:defRPr/>
            </a:lvl1pPr>
          </a:lstStyle>
          <a:p>
            <a:pPr lvl="0"/>
            <a:fld id="{EF90C587-84B1-456E-B78D-75181D6D2C92}" type="slidenum">
              <a:t>‹#›</a:t>
            </a:fld>
            <a:endParaRPr lang="tr-TR"/>
          </a:p>
        </p:txBody>
      </p:sp>
    </p:spTree>
    <p:extLst>
      <p:ext uri="{BB962C8B-B14F-4D97-AF65-F5344CB8AC3E}">
        <p14:creationId xmlns:p14="http://schemas.microsoft.com/office/powerpoint/2010/main" val="12748877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txBox="1">
            <a:spLocks noGrp="1"/>
          </p:cNvSpPr>
          <p:nvPr>
            <p:ph type="title"/>
          </p:nvPr>
        </p:nvSpPr>
        <p:spPr>
          <a:xfrm>
            <a:off x="467916" y="2469620"/>
            <a:ext cx="5915025" cy="4120615"/>
          </a:xfrm>
        </p:spPr>
        <p:txBody>
          <a:bodyPr anchor="b"/>
          <a:lstStyle>
            <a:lvl1pPr>
              <a:defRPr sz="4500"/>
            </a:lvl1pPr>
          </a:lstStyle>
          <a:p>
            <a:pPr lvl="0"/>
            <a:r>
              <a:rPr lang="tr-TR"/>
              <a:t>Asıl başlık stili için tıklatın</a:t>
            </a:r>
            <a:endParaRPr lang="en-US"/>
          </a:p>
        </p:txBody>
      </p:sp>
      <p:sp>
        <p:nvSpPr>
          <p:cNvPr id="3" name="Text Placeholder 2"/>
          <p:cNvSpPr txBox="1">
            <a:spLocks noGrp="1"/>
          </p:cNvSpPr>
          <p:nvPr>
            <p:ph type="body" idx="1"/>
          </p:nvPr>
        </p:nvSpPr>
        <p:spPr>
          <a:xfrm>
            <a:off x="467916" y="6629226"/>
            <a:ext cx="5915025" cy="2166935"/>
          </a:xfrm>
        </p:spPr>
        <p:txBody>
          <a:bodyPr/>
          <a:lstStyle>
            <a:lvl1pPr marL="0" indent="0">
              <a:buNone/>
              <a:defRPr sz="1800"/>
            </a:lvl1pPr>
          </a:lstStyle>
          <a:p>
            <a:pPr lvl="0"/>
            <a:r>
              <a:rPr lang="tr-TR"/>
              <a:t>Asıl metin stillerini düzenlemek için tıklatın</a:t>
            </a:r>
          </a:p>
        </p:txBody>
      </p:sp>
      <p:sp>
        <p:nvSpPr>
          <p:cNvPr id="4" name="Date Placeholder 3"/>
          <p:cNvSpPr txBox="1">
            <a:spLocks noGrp="1"/>
          </p:cNvSpPr>
          <p:nvPr>
            <p:ph type="dt" sz="half" idx="7"/>
          </p:nvPr>
        </p:nvSpPr>
        <p:spPr/>
        <p:txBody>
          <a:bodyPr/>
          <a:lstStyle>
            <a:lvl1pPr>
              <a:defRPr/>
            </a:lvl1pPr>
          </a:lstStyle>
          <a:p>
            <a:pPr lvl="0"/>
            <a:fld id="{4E199FED-1606-4B6E-903F-463C1B0DAC52}" type="datetime1">
              <a:rPr lang="tr-TR"/>
              <a:pPr lvl="0"/>
              <a:t>21.02.2022</a:t>
            </a:fld>
            <a:endParaRPr lang="tr-TR"/>
          </a:p>
        </p:txBody>
      </p:sp>
      <p:sp>
        <p:nvSpPr>
          <p:cNvPr id="5" name="Footer Placeholder 4"/>
          <p:cNvSpPr txBox="1">
            <a:spLocks noGrp="1"/>
          </p:cNvSpPr>
          <p:nvPr>
            <p:ph type="ftr" sz="quarter" idx="9"/>
          </p:nvPr>
        </p:nvSpPr>
        <p:spPr/>
        <p:txBody>
          <a:bodyPr/>
          <a:lstStyle>
            <a:lvl1pPr>
              <a:defRPr/>
            </a:lvl1pPr>
          </a:lstStyle>
          <a:p>
            <a:pPr lvl="0"/>
            <a:endParaRPr lang="tr-TR"/>
          </a:p>
        </p:txBody>
      </p:sp>
      <p:sp>
        <p:nvSpPr>
          <p:cNvPr id="6" name="Slide Number Placeholder 5"/>
          <p:cNvSpPr txBox="1">
            <a:spLocks noGrp="1"/>
          </p:cNvSpPr>
          <p:nvPr>
            <p:ph type="sldNum" sz="quarter" idx="8"/>
          </p:nvPr>
        </p:nvSpPr>
        <p:spPr/>
        <p:txBody>
          <a:bodyPr/>
          <a:lstStyle>
            <a:lvl1pPr>
              <a:defRPr/>
            </a:lvl1pPr>
          </a:lstStyle>
          <a:p>
            <a:pPr lvl="0"/>
            <a:fld id="{D93A7467-2FE1-40BC-B8C9-FB64CC272CFE}" type="slidenum">
              <a:t>‹#›</a:t>
            </a:fld>
            <a:endParaRPr lang="tr-TR"/>
          </a:p>
        </p:txBody>
      </p:sp>
    </p:spTree>
    <p:extLst>
      <p:ext uri="{BB962C8B-B14F-4D97-AF65-F5344CB8AC3E}">
        <p14:creationId xmlns:p14="http://schemas.microsoft.com/office/powerpoint/2010/main" val="35970966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a:t>Asıl başlık stili için tıklatın</a:t>
            </a:r>
            <a:endParaRPr lang="en-US"/>
          </a:p>
        </p:txBody>
      </p:sp>
      <p:sp>
        <p:nvSpPr>
          <p:cNvPr id="3" name="Content Placeholder 2"/>
          <p:cNvSpPr txBox="1">
            <a:spLocks noGrp="1"/>
          </p:cNvSpPr>
          <p:nvPr>
            <p:ph idx="1"/>
          </p:nvPr>
        </p:nvSpPr>
        <p:spPr>
          <a:xfrm>
            <a:off x="471492" y="2637010"/>
            <a:ext cx="2914650" cy="6285265"/>
          </a:xfrm>
        </p:spPr>
        <p:txBody>
          <a:bodyPr/>
          <a:lstStyle>
            <a:lvl1pPr>
              <a:defRPr/>
            </a:lvl1pPr>
            <a:lvl2pPr>
              <a:defRPr/>
            </a:lvl2pPr>
            <a:lvl3pPr>
              <a:defRPr/>
            </a:lvl3pPr>
            <a:lvl4pPr>
              <a:defRPr/>
            </a:lvl4pPr>
            <a:lvl5pP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txBox="1">
            <a:spLocks noGrp="1"/>
          </p:cNvSpPr>
          <p:nvPr>
            <p:ph idx="2"/>
          </p:nvPr>
        </p:nvSpPr>
        <p:spPr>
          <a:xfrm>
            <a:off x="3471867" y="2637010"/>
            <a:ext cx="2914650" cy="6285265"/>
          </a:xfrm>
        </p:spPr>
        <p:txBody>
          <a:bodyPr/>
          <a:lstStyle>
            <a:lvl1pPr>
              <a:defRPr/>
            </a:lvl1pPr>
            <a:lvl2pPr>
              <a:defRPr/>
            </a:lvl2pPr>
            <a:lvl3pPr>
              <a:defRPr/>
            </a:lvl3pPr>
            <a:lvl4pPr>
              <a:defRPr/>
            </a:lvl4pPr>
            <a:lvl5pP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txBox="1">
            <a:spLocks noGrp="1"/>
          </p:cNvSpPr>
          <p:nvPr>
            <p:ph type="dt" sz="half" idx="7"/>
          </p:nvPr>
        </p:nvSpPr>
        <p:spPr/>
        <p:txBody>
          <a:bodyPr/>
          <a:lstStyle>
            <a:lvl1pPr>
              <a:defRPr/>
            </a:lvl1pPr>
          </a:lstStyle>
          <a:p>
            <a:pPr lvl="0"/>
            <a:fld id="{D78472E1-6AB1-4696-9848-2F6E1B44FB5A}" type="datetime1">
              <a:rPr lang="tr-TR"/>
              <a:pPr lvl="0"/>
              <a:t>21.02.2022</a:t>
            </a:fld>
            <a:endParaRPr lang="tr-TR"/>
          </a:p>
        </p:txBody>
      </p:sp>
      <p:sp>
        <p:nvSpPr>
          <p:cNvPr id="6" name="Footer Placeholder 5"/>
          <p:cNvSpPr txBox="1">
            <a:spLocks noGrp="1"/>
          </p:cNvSpPr>
          <p:nvPr>
            <p:ph type="ftr" sz="quarter" idx="9"/>
          </p:nvPr>
        </p:nvSpPr>
        <p:spPr/>
        <p:txBody>
          <a:bodyPr/>
          <a:lstStyle>
            <a:lvl1pPr>
              <a:defRPr/>
            </a:lvl1pPr>
          </a:lstStyle>
          <a:p>
            <a:pPr lvl="0"/>
            <a:endParaRPr lang="tr-TR"/>
          </a:p>
        </p:txBody>
      </p:sp>
      <p:sp>
        <p:nvSpPr>
          <p:cNvPr id="7" name="Slide Number Placeholder 6"/>
          <p:cNvSpPr txBox="1">
            <a:spLocks noGrp="1"/>
          </p:cNvSpPr>
          <p:nvPr>
            <p:ph type="sldNum" sz="quarter" idx="8"/>
          </p:nvPr>
        </p:nvSpPr>
        <p:spPr/>
        <p:txBody>
          <a:bodyPr/>
          <a:lstStyle>
            <a:lvl1pPr>
              <a:defRPr/>
            </a:lvl1pPr>
          </a:lstStyle>
          <a:p>
            <a:pPr lvl="0"/>
            <a:fld id="{317745BB-8C4A-4D44-97D6-C310E39F5FD3}" type="slidenum">
              <a:t>‹#›</a:t>
            </a:fld>
            <a:endParaRPr lang="tr-TR"/>
          </a:p>
        </p:txBody>
      </p:sp>
    </p:spTree>
    <p:extLst>
      <p:ext uri="{BB962C8B-B14F-4D97-AF65-F5344CB8AC3E}">
        <p14:creationId xmlns:p14="http://schemas.microsoft.com/office/powerpoint/2010/main" val="18624538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527407"/>
            <a:ext cx="5915025" cy="1914698"/>
          </a:xfrm>
        </p:spPr>
        <p:txBody>
          <a:bodyPr/>
          <a:lstStyle>
            <a:lvl1pPr>
              <a:defRPr/>
            </a:lvl1pPr>
          </a:lstStyle>
          <a:p>
            <a:pPr lvl="0"/>
            <a:r>
              <a:rPr lang="tr-TR"/>
              <a:t>Asıl başlık stili için tıklatın</a:t>
            </a:r>
            <a:endParaRPr lang="en-US"/>
          </a:p>
        </p:txBody>
      </p:sp>
      <p:sp>
        <p:nvSpPr>
          <p:cNvPr id="3" name="Text Placeholder 2"/>
          <p:cNvSpPr txBox="1">
            <a:spLocks noGrp="1"/>
          </p:cNvSpPr>
          <p:nvPr>
            <p:ph type="body" idx="1"/>
          </p:nvPr>
        </p:nvSpPr>
        <p:spPr>
          <a:xfrm>
            <a:off x="472379" y="2428344"/>
            <a:ext cx="2901254" cy="1190091"/>
          </a:xfrm>
        </p:spPr>
        <p:txBody>
          <a:bodyPr anchor="b"/>
          <a:lstStyle>
            <a:lvl1pPr marL="0" indent="0">
              <a:buNone/>
              <a:defRPr sz="1800" b="1"/>
            </a:lvl1pPr>
          </a:lstStyle>
          <a:p>
            <a:pPr lvl="0"/>
            <a:r>
              <a:rPr lang="tr-TR"/>
              <a:t>Asıl metin stillerini düzenlemek için tıklatın</a:t>
            </a:r>
          </a:p>
        </p:txBody>
      </p:sp>
      <p:sp>
        <p:nvSpPr>
          <p:cNvPr id="4" name="Content Placeholder 3"/>
          <p:cNvSpPr txBox="1">
            <a:spLocks noGrp="1"/>
          </p:cNvSpPr>
          <p:nvPr>
            <p:ph idx="2"/>
          </p:nvPr>
        </p:nvSpPr>
        <p:spPr>
          <a:xfrm>
            <a:off x="472379" y="3618445"/>
            <a:ext cx="2901254" cy="5322182"/>
          </a:xfrm>
        </p:spPr>
        <p:txBody>
          <a:bodyPr/>
          <a:lstStyle>
            <a:lvl1pPr>
              <a:defRPr/>
            </a:lvl1pPr>
            <a:lvl2pPr>
              <a:defRPr/>
            </a:lvl2pPr>
            <a:lvl3pPr>
              <a:defRPr/>
            </a:lvl3pPr>
            <a:lvl4pPr>
              <a:defRPr/>
            </a:lvl4pPr>
            <a:lvl5pP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txBox="1">
            <a:spLocks noGrp="1"/>
          </p:cNvSpPr>
          <p:nvPr>
            <p:ph type="body" idx="3"/>
          </p:nvPr>
        </p:nvSpPr>
        <p:spPr>
          <a:xfrm>
            <a:off x="3471867" y="2428344"/>
            <a:ext cx="2915546" cy="1190091"/>
          </a:xfrm>
        </p:spPr>
        <p:txBody>
          <a:bodyPr anchor="b"/>
          <a:lstStyle>
            <a:lvl1pPr marL="0" indent="0">
              <a:buNone/>
              <a:defRPr sz="1800" b="1"/>
            </a:lvl1pPr>
          </a:lstStyle>
          <a:p>
            <a:pPr lvl="0"/>
            <a:r>
              <a:rPr lang="tr-TR"/>
              <a:t>Asıl metin stillerini düzenlemek için tıklatın</a:t>
            </a:r>
          </a:p>
        </p:txBody>
      </p:sp>
      <p:sp>
        <p:nvSpPr>
          <p:cNvPr id="6" name="Content Placeholder 5"/>
          <p:cNvSpPr txBox="1">
            <a:spLocks noGrp="1"/>
          </p:cNvSpPr>
          <p:nvPr>
            <p:ph idx="4"/>
          </p:nvPr>
        </p:nvSpPr>
        <p:spPr>
          <a:xfrm>
            <a:off x="3471867" y="3618445"/>
            <a:ext cx="2915546" cy="5322182"/>
          </a:xfrm>
        </p:spPr>
        <p:txBody>
          <a:bodyPr/>
          <a:lstStyle>
            <a:lvl1pPr>
              <a:defRPr/>
            </a:lvl1pPr>
            <a:lvl2pPr>
              <a:defRPr/>
            </a:lvl2pPr>
            <a:lvl3pPr>
              <a:defRPr/>
            </a:lvl3pPr>
            <a:lvl4pPr>
              <a:defRPr/>
            </a:lvl4pPr>
            <a:lvl5pPr>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txBox="1">
            <a:spLocks noGrp="1"/>
          </p:cNvSpPr>
          <p:nvPr>
            <p:ph type="dt" sz="half" idx="7"/>
          </p:nvPr>
        </p:nvSpPr>
        <p:spPr/>
        <p:txBody>
          <a:bodyPr/>
          <a:lstStyle>
            <a:lvl1pPr>
              <a:defRPr/>
            </a:lvl1pPr>
          </a:lstStyle>
          <a:p>
            <a:pPr lvl="0"/>
            <a:fld id="{2E5BAC72-02FF-4DA9-A67D-55672A2A03FC}" type="datetime1">
              <a:rPr lang="tr-TR"/>
              <a:pPr lvl="0"/>
              <a:t>21.02.2022</a:t>
            </a:fld>
            <a:endParaRPr lang="tr-TR"/>
          </a:p>
        </p:txBody>
      </p:sp>
      <p:sp>
        <p:nvSpPr>
          <p:cNvPr id="8" name="Footer Placeholder 7"/>
          <p:cNvSpPr txBox="1">
            <a:spLocks noGrp="1"/>
          </p:cNvSpPr>
          <p:nvPr>
            <p:ph type="ftr" sz="quarter" idx="9"/>
          </p:nvPr>
        </p:nvSpPr>
        <p:spPr/>
        <p:txBody>
          <a:bodyPr/>
          <a:lstStyle>
            <a:lvl1pPr>
              <a:defRPr/>
            </a:lvl1pPr>
          </a:lstStyle>
          <a:p>
            <a:pPr lvl="0"/>
            <a:endParaRPr lang="tr-TR"/>
          </a:p>
        </p:txBody>
      </p:sp>
      <p:sp>
        <p:nvSpPr>
          <p:cNvPr id="9" name="Slide Number Placeholder 8"/>
          <p:cNvSpPr txBox="1">
            <a:spLocks noGrp="1"/>
          </p:cNvSpPr>
          <p:nvPr>
            <p:ph type="sldNum" sz="quarter" idx="8"/>
          </p:nvPr>
        </p:nvSpPr>
        <p:spPr/>
        <p:txBody>
          <a:bodyPr/>
          <a:lstStyle>
            <a:lvl1pPr>
              <a:defRPr/>
            </a:lvl1pPr>
          </a:lstStyle>
          <a:p>
            <a:pPr lvl="0"/>
            <a:fld id="{819A0BBF-0D86-42C5-A9F0-7520C8CF23BC}" type="slidenum">
              <a:t>‹#›</a:t>
            </a:fld>
            <a:endParaRPr lang="tr-TR"/>
          </a:p>
        </p:txBody>
      </p:sp>
    </p:spTree>
    <p:extLst>
      <p:ext uri="{BB962C8B-B14F-4D97-AF65-F5344CB8AC3E}">
        <p14:creationId xmlns:p14="http://schemas.microsoft.com/office/powerpoint/2010/main" val="31736388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tr-TR"/>
              <a:t>Asıl başlık stili için tıklatın</a:t>
            </a:r>
            <a:endParaRPr lang="en-US"/>
          </a:p>
        </p:txBody>
      </p:sp>
      <p:sp>
        <p:nvSpPr>
          <p:cNvPr id="3" name="Date Placeholder 2"/>
          <p:cNvSpPr txBox="1">
            <a:spLocks noGrp="1"/>
          </p:cNvSpPr>
          <p:nvPr>
            <p:ph type="dt" sz="half" idx="7"/>
          </p:nvPr>
        </p:nvSpPr>
        <p:spPr/>
        <p:txBody>
          <a:bodyPr/>
          <a:lstStyle>
            <a:lvl1pPr>
              <a:defRPr/>
            </a:lvl1pPr>
          </a:lstStyle>
          <a:p>
            <a:pPr lvl="0"/>
            <a:fld id="{B8C6B248-956C-4C55-A299-789DACB79F94}" type="datetime1">
              <a:rPr lang="tr-TR"/>
              <a:pPr lvl="0"/>
              <a:t>21.02.2022</a:t>
            </a:fld>
            <a:endParaRPr lang="tr-TR"/>
          </a:p>
        </p:txBody>
      </p:sp>
      <p:sp>
        <p:nvSpPr>
          <p:cNvPr id="4" name="Footer Placeholder 3"/>
          <p:cNvSpPr txBox="1">
            <a:spLocks noGrp="1"/>
          </p:cNvSpPr>
          <p:nvPr>
            <p:ph type="ftr" sz="quarter" idx="9"/>
          </p:nvPr>
        </p:nvSpPr>
        <p:spPr/>
        <p:txBody>
          <a:bodyPr/>
          <a:lstStyle>
            <a:lvl1pPr>
              <a:defRPr/>
            </a:lvl1pPr>
          </a:lstStyle>
          <a:p>
            <a:pPr lvl="0"/>
            <a:endParaRPr lang="tr-TR"/>
          </a:p>
        </p:txBody>
      </p:sp>
      <p:sp>
        <p:nvSpPr>
          <p:cNvPr id="5" name="Slide Number Placeholder 4"/>
          <p:cNvSpPr txBox="1">
            <a:spLocks noGrp="1"/>
          </p:cNvSpPr>
          <p:nvPr>
            <p:ph type="sldNum" sz="quarter" idx="8"/>
          </p:nvPr>
        </p:nvSpPr>
        <p:spPr/>
        <p:txBody>
          <a:bodyPr/>
          <a:lstStyle>
            <a:lvl1pPr>
              <a:defRPr/>
            </a:lvl1pPr>
          </a:lstStyle>
          <a:p>
            <a:pPr lvl="0"/>
            <a:fld id="{81C7C7C3-216A-4984-A4F5-5651C8DA5FC5}" type="slidenum">
              <a:t>‹#›</a:t>
            </a:fld>
            <a:endParaRPr lang="tr-TR"/>
          </a:p>
        </p:txBody>
      </p:sp>
    </p:spTree>
    <p:extLst>
      <p:ext uri="{BB962C8B-B14F-4D97-AF65-F5344CB8AC3E}">
        <p14:creationId xmlns:p14="http://schemas.microsoft.com/office/powerpoint/2010/main" val="19535404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041ABC24-8BB4-4F6A-A530-B6A19E362029}" type="datetime1">
              <a:rPr lang="tr-TR"/>
              <a:pPr lvl="0"/>
              <a:t>21.02.2022</a:t>
            </a:fld>
            <a:endParaRPr lang="tr-TR"/>
          </a:p>
        </p:txBody>
      </p:sp>
      <p:sp>
        <p:nvSpPr>
          <p:cNvPr id="3" name="Footer Placeholder 2"/>
          <p:cNvSpPr txBox="1">
            <a:spLocks noGrp="1"/>
          </p:cNvSpPr>
          <p:nvPr>
            <p:ph type="ftr" sz="quarter" idx="9"/>
          </p:nvPr>
        </p:nvSpPr>
        <p:spPr/>
        <p:txBody>
          <a:bodyPr/>
          <a:lstStyle>
            <a:lvl1pPr>
              <a:defRPr/>
            </a:lvl1pPr>
          </a:lstStyle>
          <a:p>
            <a:pPr lvl="0"/>
            <a:endParaRPr lang="tr-TR"/>
          </a:p>
        </p:txBody>
      </p:sp>
      <p:sp>
        <p:nvSpPr>
          <p:cNvPr id="4" name="Slide Number Placeholder 3"/>
          <p:cNvSpPr txBox="1">
            <a:spLocks noGrp="1"/>
          </p:cNvSpPr>
          <p:nvPr>
            <p:ph type="sldNum" sz="quarter" idx="8"/>
          </p:nvPr>
        </p:nvSpPr>
        <p:spPr/>
        <p:txBody>
          <a:bodyPr/>
          <a:lstStyle>
            <a:lvl1pPr>
              <a:defRPr/>
            </a:lvl1pPr>
          </a:lstStyle>
          <a:p>
            <a:pPr lvl="0"/>
            <a:fld id="{2F6DB1AC-43B9-4A49-95D6-252244799F9E}" type="slidenum">
              <a:t>‹#›</a:t>
            </a:fld>
            <a:endParaRPr lang="tr-TR"/>
          </a:p>
        </p:txBody>
      </p:sp>
    </p:spTree>
    <p:extLst>
      <p:ext uri="{BB962C8B-B14F-4D97-AF65-F5344CB8AC3E}">
        <p14:creationId xmlns:p14="http://schemas.microsoft.com/office/powerpoint/2010/main" val="2080735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660397"/>
            <a:ext cx="2211887" cy="2311402"/>
          </a:xfrm>
        </p:spPr>
        <p:txBody>
          <a:bodyPr anchor="b"/>
          <a:lstStyle>
            <a:lvl1pPr>
              <a:defRPr sz="2400"/>
            </a:lvl1pPr>
          </a:lstStyle>
          <a:p>
            <a:pPr lvl="0"/>
            <a:r>
              <a:rPr lang="tr-TR"/>
              <a:t>Asıl başlık stili için tıklatın</a:t>
            </a:r>
            <a:endParaRPr lang="en-US"/>
          </a:p>
        </p:txBody>
      </p:sp>
      <p:sp>
        <p:nvSpPr>
          <p:cNvPr id="3" name="Content Placeholder 2"/>
          <p:cNvSpPr txBox="1">
            <a:spLocks noGrp="1"/>
          </p:cNvSpPr>
          <p:nvPr>
            <p:ph idx="1"/>
          </p:nvPr>
        </p:nvSpPr>
        <p:spPr>
          <a:xfrm>
            <a:off x="2915546" y="1426281"/>
            <a:ext cx="3471867" cy="7039682"/>
          </a:xfrm>
        </p:spPr>
        <p:txBody>
          <a:bodyPr/>
          <a:lstStyle>
            <a:lvl1pPr>
              <a:defRPr sz="2400"/>
            </a:lvl1pPr>
            <a:lvl2pPr>
              <a:defRPr sz="2100"/>
            </a:lvl2pPr>
            <a:lvl3pPr>
              <a:defRPr sz="1800"/>
            </a:lvl3pPr>
            <a:lvl4pPr>
              <a:defRPr sz="1500"/>
            </a:lvl4pPr>
            <a:lvl5pPr>
              <a:defRPr sz="15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txBox="1">
            <a:spLocks noGrp="1"/>
          </p:cNvSpPr>
          <p:nvPr>
            <p:ph type="body" idx="2"/>
          </p:nvPr>
        </p:nvSpPr>
        <p:spPr>
          <a:xfrm>
            <a:off x="472379" y="2971800"/>
            <a:ext cx="2211887" cy="5505629"/>
          </a:xfrm>
        </p:spPr>
        <p:txBody>
          <a:bodyPr/>
          <a:lstStyle>
            <a:lvl1pPr marL="0" indent="0">
              <a:buNone/>
              <a:defRPr sz="1200"/>
            </a:lvl1pPr>
          </a:lstStyle>
          <a:p>
            <a:pPr lvl="0"/>
            <a:r>
              <a:rPr lang="tr-TR"/>
              <a:t>Asıl metin stillerini düzenlemek için tıklatın</a:t>
            </a:r>
          </a:p>
        </p:txBody>
      </p:sp>
      <p:sp>
        <p:nvSpPr>
          <p:cNvPr id="5" name="Date Placeholder 4"/>
          <p:cNvSpPr txBox="1">
            <a:spLocks noGrp="1"/>
          </p:cNvSpPr>
          <p:nvPr>
            <p:ph type="dt" sz="half" idx="7"/>
          </p:nvPr>
        </p:nvSpPr>
        <p:spPr/>
        <p:txBody>
          <a:bodyPr/>
          <a:lstStyle>
            <a:lvl1pPr>
              <a:defRPr/>
            </a:lvl1pPr>
          </a:lstStyle>
          <a:p>
            <a:pPr lvl="0"/>
            <a:fld id="{D557CC05-936A-4C6A-8C5F-820CCE2CA20D}" type="datetime1">
              <a:rPr lang="tr-TR"/>
              <a:pPr lvl="0"/>
              <a:t>21.02.2022</a:t>
            </a:fld>
            <a:endParaRPr lang="tr-TR"/>
          </a:p>
        </p:txBody>
      </p:sp>
      <p:sp>
        <p:nvSpPr>
          <p:cNvPr id="6" name="Footer Placeholder 5"/>
          <p:cNvSpPr txBox="1">
            <a:spLocks noGrp="1"/>
          </p:cNvSpPr>
          <p:nvPr>
            <p:ph type="ftr" sz="quarter" idx="9"/>
          </p:nvPr>
        </p:nvSpPr>
        <p:spPr/>
        <p:txBody>
          <a:bodyPr/>
          <a:lstStyle>
            <a:lvl1pPr>
              <a:defRPr/>
            </a:lvl1pPr>
          </a:lstStyle>
          <a:p>
            <a:pPr lvl="0"/>
            <a:endParaRPr lang="tr-TR"/>
          </a:p>
        </p:txBody>
      </p:sp>
      <p:sp>
        <p:nvSpPr>
          <p:cNvPr id="7" name="Slide Number Placeholder 6"/>
          <p:cNvSpPr txBox="1">
            <a:spLocks noGrp="1"/>
          </p:cNvSpPr>
          <p:nvPr>
            <p:ph type="sldNum" sz="quarter" idx="8"/>
          </p:nvPr>
        </p:nvSpPr>
        <p:spPr/>
        <p:txBody>
          <a:bodyPr/>
          <a:lstStyle>
            <a:lvl1pPr>
              <a:defRPr/>
            </a:lvl1pPr>
          </a:lstStyle>
          <a:p>
            <a:pPr lvl="0"/>
            <a:fld id="{CCF11D9D-81B7-4B32-BDCB-357C6EDE631E}" type="slidenum">
              <a:t>‹#›</a:t>
            </a:fld>
            <a:endParaRPr lang="tr-TR"/>
          </a:p>
        </p:txBody>
      </p:sp>
    </p:spTree>
    <p:extLst>
      <p:ext uri="{BB962C8B-B14F-4D97-AF65-F5344CB8AC3E}">
        <p14:creationId xmlns:p14="http://schemas.microsoft.com/office/powerpoint/2010/main" val="698335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660397"/>
            <a:ext cx="2211887" cy="2311402"/>
          </a:xfrm>
        </p:spPr>
        <p:txBody>
          <a:bodyPr anchor="b"/>
          <a:lstStyle>
            <a:lvl1pPr>
              <a:defRPr sz="2400"/>
            </a:lvl1pPr>
          </a:lstStyle>
          <a:p>
            <a:pPr lvl="0"/>
            <a:r>
              <a:rPr lang="tr-TR"/>
              <a:t>Asıl başlık stili için tıklatın</a:t>
            </a:r>
            <a:endParaRPr lang="en-US"/>
          </a:p>
        </p:txBody>
      </p:sp>
      <p:sp>
        <p:nvSpPr>
          <p:cNvPr id="3" name="Picture Placeholder 2"/>
          <p:cNvSpPr txBox="1">
            <a:spLocks noGrp="1"/>
          </p:cNvSpPr>
          <p:nvPr>
            <p:ph type="pic" idx="1"/>
          </p:nvPr>
        </p:nvSpPr>
        <p:spPr>
          <a:xfrm>
            <a:off x="2915546" y="1426281"/>
            <a:ext cx="3471867" cy="7039682"/>
          </a:xfrm>
        </p:spPr>
        <p:txBody>
          <a:bodyPr/>
          <a:lstStyle>
            <a:lvl1pPr marL="0" indent="0">
              <a:buNone/>
              <a:defRPr sz="2400"/>
            </a:lvl1pPr>
          </a:lstStyle>
          <a:p>
            <a:pPr lvl="0"/>
            <a:r>
              <a:rPr lang="tr-TR"/>
              <a:t>Resim eklemek için simgeyi tıklatın</a:t>
            </a:r>
            <a:endParaRPr lang="en-US"/>
          </a:p>
        </p:txBody>
      </p:sp>
      <p:sp>
        <p:nvSpPr>
          <p:cNvPr id="4" name="Text Placeholder 3"/>
          <p:cNvSpPr txBox="1">
            <a:spLocks noGrp="1"/>
          </p:cNvSpPr>
          <p:nvPr>
            <p:ph type="body" idx="2"/>
          </p:nvPr>
        </p:nvSpPr>
        <p:spPr>
          <a:xfrm>
            <a:off x="472379" y="2971800"/>
            <a:ext cx="2211887" cy="5505629"/>
          </a:xfrm>
        </p:spPr>
        <p:txBody>
          <a:bodyPr/>
          <a:lstStyle>
            <a:lvl1pPr marL="0" indent="0">
              <a:buNone/>
              <a:defRPr sz="1200"/>
            </a:lvl1pPr>
          </a:lstStyle>
          <a:p>
            <a:pPr lvl="0"/>
            <a:r>
              <a:rPr lang="tr-TR"/>
              <a:t>Asıl metin stillerini düzenlemek için tıklatın</a:t>
            </a:r>
          </a:p>
        </p:txBody>
      </p:sp>
      <p:sp>
        <p:nvSpPr>
          <p:cNvPr id="5" name="Date Placeholder 4"/>
          <p:cNvSpPr txBox="1">
            <a:spLocks noGrp="1"/>
          </p:cNvSpPr>
          <p:nvPr>
            <p:ph type="dt" sz="half" idx="7"/>
          </p:nvPr>
        </p:nvSpPr>
        <p:spPr/>
        <p:txBody>
          <a:bodyPr/>
          <a:lstStyle>
            <a:lvl1pPr>
              <a:defRPr/>
            </a:lvl1pPr>
          </a:lstStyle>
          <a:p>
            <a:pPr lvl="0"/>
            <a:fld id="{62138C54-E116-4B77-BE65-8709CC67A1C5}" type="datetime1">
              <a:rPr lang="tr-TR"/>
              <a:pPr lvl="0"/>
              <a:t>21.02.2022</a:t>
            </a:fld>
            <a:endParaRPr lang="tr-TR"/>
          </a:p>
        </p:txBody>
      </p:sp>
      <p:sp>
        <p:nvSpPr>
          <p:cNvPr id="6" name="Footer Placeholder 5"/>
          <p:cNvSpPr txBox="1">
            <a:spLocks noGrp="1"/>
          </p:cNvSpPr>
          <p:nvPr>
            <p:ph type="ftr" sz="quarter" idx="9"/>
          </p:nvPr>
        </p:nvSpPr>
        <p:spPr/>
        <p:txBody>
          <a:bodyPr/>
          <a:lstStyle>
            <a:lvl1pPr>
              <a:defRPr/>
            </a:lvl1pPr>
          </a:lstStyle>
          <a:p>
            <a:pPr lvl="0"/>
            <a:endParaRPr lang="tr-TR"/>
          </a:p>
        </p:txBody>
      </p:sp>
      <p:sp>
        <p:nvSpPr>
          <p:cNvPr id="7" name="Slide Number Placeholder 6"/>
          <p:cNvSpPr txBox="1">
            <a:spLocks noGrp="1"/>
          </p:cNvSpPr>
          <p:nvPr>
            <p:ph type="sldNum" sz="quarter" idx="8"/>
          </p:nvPr>
        </p:nvSpPr>
        <p:spPr/>
        <p:txBody>
          <a:bodyPr/>
          <a:lstStyle>
            <a:lvl1pPr>
              <a:defRPr/>
            </a:lvl1pPr>
          </a:lstStyle>
          <a:p>
            <a:pPr lvl="0"/>
            <a:fld id="{6F70FFA8-4B04-4DEA-B3E4-57B4F791A7F1}" type="slidenum">
              <a:t>‹#›</a:t>
            </a:fld>
            <a:endParaRPr lang="tr-TR"/>
          </a:p>
        </p:txBody>
      </p:sp>
    </p:spTree>
    <p:extLst>
      <p:ext uri="{BB962C8B-B14F-4D97-AF65-F5344CB8AC3E}">
        <p14:creationId xmlns:p14="http://schemas.microsoft.com/office/powerpoint/2010/main" val="1975988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71492" y="527407"/>
            <a:ext cx="5915025" cy="1914698"/>
          </a:xfrm>
          <a:prstGeom prst="rect">
            <a:avLst/>
          </a:prstGeom>
          <a:noFill/>
          <a:ln>
            <a:noFill/>
          </a:ln>
        </p:spPr>
        <p:txBody>
          <a:bodyPr vert="horz" wrap="square" lIns="91440" tIns="45720" rIns="91440" bIns="45720" anchor="ctr" anchorCtr="0" compatLnSpc="1">
            <a:normAutofit/>
          </a:bodyPr>
          <a:lstStyle/>
          <a:p>
            <a:pPr lvl="0"/>
            <a:r>
              <a:rPr lang="tr-TR"/>
              <a:t>Asıl başlık stili için tıklatın</a:t>
            </a:r>
            <a:endParaRPr lang="en-US"/>
          </a:p>
        </p:txBody>
      </p:sp>
      <p:sp>
        <p:nvSpPr>
          <p:cNvPr id="3" name="Text Placeholder 2"/>
          <p:cNvSpPr txBox="1">
            <a:spLocks noGrp="1"/>
          </p:cNvSpPr>
          <p:nvPr>
            <p:ph type="body" idx="1"/>
          </p:nvPr>
        </p:nvSpPr>
        <p:spPr>
          <a:xfrm>
            <a:off x="471492" y="2637010"/>
            <a:ext cx="5915025" cy="6285265"/>
          </a:xfrm>
          <a:prstGeom prst="rect">
            <a:avLst/>
          </a:prstGeom>
          <a:noFill/>
          <a:ln>
            <a:noFill/>
          </a:ln>
        </p:spPr>
        <p:txBody>
          <a:bodyPr vert="horz" wrap="square" lIns="91440" tIns="45720" rIns="91440" bIns="45720" anchor="t" anchorCtr="0" compatLnSpc="1">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txBox="1">
            <a:spLocks noGrp="1"/>
          </p:cNvSpPr>
          <p:nvPr>
            <p:ph type="dt" sz="half" idx="2"/>
          </p:nvPr>
        </p:nvSpPr>
        <p:spPr>
          <a:xfrm>
            <a:off x="471492" y="9181398"/>
            <a:ext cx="1543050" cy="527398"/>
          </a:xfrm>
          <a:prstGeom prst="rect">
            <a:avLst/>
          </a:prstGeom>
          <a:noFill/>
          <a:ln>
            <a:noFill/>
          </a:ln>
        </p:spPr>
        <p:txBody>
          <a:bodyPr vert="horz" wrap="square" lIns="91440" tIns="45720" rIns="91440" bIns="45720" anchor="ctr" anchorCtr="0" compatLnSpc="1">
            <a:noAutofit/>
          </a:bodyPr>
          <a:lstStyle>
            <a:lvl1pPr marL="0" marR="0" lvl="0" indent="0" algn="l" defTabSz="209854" rtl="0" fontAlgn="auto" hangingPunct="1">
              <a:lnSpc>
                <a:spcPct val="100000"/>
              </a:lnSpc>
              <a:spcBef>
                <a:spcPts val="0"/>
              </a:spcBef>
              <a:spcAft>
                <a:spcPts val="0"/>
              </a:spcAft>
              <a:buNone/>
              <a:tabLst/>
              <a:defRPr lang="tr-TR" sz="900" b="0" i="0" u="none" strike="noStrike" kern="1200" cap="none" spc="0" baseline="0">
                <a:solidFill>
                  <a:srgbClr val="898989"/>
                </a:solidFill>
                <a:uFillTx/>
                <a:latin typeface="Calibri"/>
              </a:defRPr>
            </a:lvl1pPr>
          </a:lstStyle>
          <a:p>
            <a:pPr lvl="0"/>
            <a:fld id="{9419D845-EDF0-43CF-8146-251273276DB6}" type="datetime1">
              <a:rPr lang="tr-TR"/>
              <a:pPr lvl="0"/>
              <a:t>21.02.2022</a:t>
            </a:fld>
            <a:endParaRPr lang="tr-TR"/>
          </a:p>
        </p:txBody>
      </p:sp>
      <p:sp>
        <p:nvSpPr>
          <p:cNvPr id="5" name="Footer Placeholder 4"/>
          <p:cNvSpPr txBox="1">
            <a:spLocks noGrp="1"/>
          </p:cNvSpPr>
          <p:nvPr>
            <p:ph type="ftr" sz="quarter" idx="3"/>
          </p:nvPr>
        </p:nvSpPr>
        <p:spPr>
          <a:xfrm>
            <a:off x="2271717" y="9181398"/>
            <a:ext cx="2314574" cy="527398"/>
          </a:xfrm>
          <a:prstGeom prst="rect">
            <a:avLst/>
          </a:prstGeom>
          <a:noFill/>
          <a:ln>
            <a:noFill/>
          </a:ln>
        </p:spPr>
        <p:txBody>
          <a:bodyPr vert="horz" wrap="square" lIns="91440" tIns="45720" rIns="91440" bIns="45720" anchor="ctr" anchorCtr="1" compatLnSpc="1">
            <a:noAutofit/>
          </a:bodyPr>
          <a:lstStyle>
            <a:lvl1pPr marL="0" marR="0" lvl="0" indent="0" algn="ctr" defTabSz="209854" rtl="0" fontAlgn="auto" hangingPunct="1">
              <a:lnSpc>
                <a:spcPct val="100000"/>
              </a:lnSpc>
              <a:spcBef>
                <a:spcPts val="0"/>
              </a:spcBef>
              <a:spcAft>
                <a:spcPts val="0"/>
              </a:spcAft>
              <a:buNone/>
              <a:tabLst/>
              <a:defRPr lang="tr-TR" sz="900" b="0" i="0" u="none" strike="noStrike" kern="1200" cap="none" spc="0" baseline="0">
                <a:solidFill>
                  <a:srgbClr val="898989"/>
                </a:solidFill>
                <a:uFillTx/>
                <a:latin typeface="Calibri"/>
              </a:defRPr>
            </a:lvl1pPr>
          </a:lstStyle>
          <a:p>
            <a:pPr lvl="0"/>
            <a:endParaRPr lang="tr-TR"/>
          </a:p>
        </p:txBody>
      </p:sp>
      <p:sp>
        <p:nvSpPr>
          <p:cNvPr id="6" name="Slide Number Placeholder 5"/>
          <p:cNvSpPr txBox="1">
            <a:spLocks noGrp="1"/>
          </p:cNvSpPr>
          <p:nvPr>
            <p:ph type="sldNum" sz="quarter" idx="4"/>
          </p:nvPr>
        </p:nvSpPr>
        <p:spPr>
          <a:xfrm>
            <a:off x="4843467" y="9181398"/>
            <a:ext cx="1543050" cy="527398"/>
          </a:xfrm>
          <a:prstGeom prst="rect">
            <a:avLst/>
          </a:prstGeom>
          <a:noFill/>
          <a:ln>
            <a:noFill/>
          </a:ln>
        </p:spPr>
        <p:txBody>
          <a:bodyPr vert="horz" wrap="square" lIns="91440" tIns="45720" rIns="91440" bIns="45720" anchor="ctr" anchorCtr="0" compatLnSpc="1">
            <a:noAutofit/>
          </a:bodyPr>
          <a:lstStyle>
            <a:lvl1pPr marL="0" marR="0" lvl="0" indent="0" algn="r" defTabSz="209854" rtl="0" fontAlgn="auto" hangingPunct="1">
              <a:lnSpc>
                <a:spcPct val="100000"/>
              </a:lnSpc>
              <a:spcBef>
                <a:spcPts val="0"/>
              </a:spcBef>
              <a:spcAft>
                <a:spcPts val="0"/>
              </a:spcAft>
              <a:buNone/>
              <a:tabLst/>
              <a:defRPr lang="tr-TR" sz="900" b="0" i="0" u="none" strike="noStrike" kern="1200" cap="none" spc="0" baseline="0">
                <a:solidFill>
                  <a:srgbClr val="898989"/>
                </a:solidFill>
                <a:uFillTx/>
                <a:latin typeface="Calibri"/>
              </a:defRPr>
            </a:lvl1pPr>
          </a:lstStyle>
          <a:p>
            <a:pPr lvl="0"/>
            <a:fld id="{445782EE-1311-4821-8CB6-B7C2D831FDC3}" type="slidenum">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defTabSz="685800" rtl="0" fontAlgn="auto" hangingPunct="1">
        <a:lnSpc>
          <a:spcPct val="90000"/>
        </a:lnSpc>
        <a:spcBef>
          <a:spcPts val="0"/>
        </a:spcBef>
        <a:spcAft>
          <a:spcPts val="0"/>
        </a:spcAft>
        <a:buNone/>
        <a:tabLst/>
        <a:defRPr lang="tr-TR" sz="3300" b="0" i="0" u="none" strike="noStrike" kern="1200" cap="none" spc="0" baseline="0">
          <a:solidFill>
            <a:srgbClr val="000000"/>
          </a:solidFill>
          <a:uFillTx/>
          <a:latin typeface="Calibri Light"/>
        </a:defRPr>
      </a:lvl1pPr>
    </p:titleStyle>
    <p:bodyStyle>
      <a:lvl1pPr marL="171450" marR="0" lvl="0" indent="-171450" algn="l" defTabSz="685800" rtl="0" fontAlgn="auto" hangingPunct="1">
        <a:lnSpc>
          <a:spcPct val="90000"/>
        </a:lnSpc>
        <a:spcBef>
          <a:spcPts val="750"/>
        </a:spcBef>
        <a:spcAft>
          <a:spcPts val="0"/>
        </a:spcAft>
        <a:buSzPct val="100000"/>
        <a:buFont typeface="Arial" pitchFamily="34"/>
        <a:buChar char="•"/>
        <a:tabLst/>
        <a:defRPr lang="tr-TR" sz="2100" b="0" i="0" u="none" strike="noStrike" kern="1200" cap="none" spc="0" baseline="0">
          <a:solidFill>
            <a:srgbClr val="000000"/>
          </a:solidFill>
          <a:uFillTx/>
          <a:latin typeface="Calibri"/>
        </a:defRPr>
      </a:lvl1pPr>
      <a:lvl2pPr marL="514350" marR="0" lvl="1" indent="-171450" algn="l" defTabSz="685800" rtl="0" fontAlgn="auto" hangingPunct="1">
        <a:lnSpc>
          <a:spcPct val="90000"/>
        </a:lnSpc>
        <a:spcBef>
          <a:spcPts val="375"/>
        </a:spcBef>
        <a:spcAft>
          <a:spcPts val="0"/>
        </a:spcAft>
        <a:buSzPct val="100000"/>
        <a:buFont typeface="Arial" pitchFamily="34"/>
        <a:buChar char="•"/>
        <a:tabLst/>
        <a:defRPr lang="tr-TR" sz="1800" b="0" i="0" u="none" strike="noStrike" kern="1200" cap="none" spc="0" baseline="0">
          <a:solidFill>
            <a:srgbClr val="000000"/>
          </a:solidFill>
          <a:uFillTx/>
          <a:latin typeface="Calibri"/>
        </a:defRPr>
      </a:lvl2pPr>
      <a:lvl3pPr marL="857250" marR="0" lvl="2" indent="-171450" algn="l" defTabSz="685800" rtl="0" fontAlgn="auto" hangingPunct="1">
        <a:lnSpc>
          <a:spcPct val="90000"/>
        </a:lnSpc>
        <a:spcBef>
          <a:spcPts val="375"/>
        </a:spcBef>
        <a:spcAft>
          <a:spcPts val="0"/>
        </a:spcAft>
        <a:buSzPct val="100000"/>
        <a:buFont typeface="Arial" pitchFamily="34"/>
        <a:buChar char="•"/>
        <a:tabLst/>
        <a:defRPr lang="tr-TR" sz="1500" b="0" i="0" u="none" strike="noStrike" kern="1200" cap="none" spc="0" baseline="0">
          <a:solidFill>
            <a:srgbClr val="000000"/>
          </a:solidFill>
          <a:uFillTx/>
          <a:latin typeface="Calibri"/>
        </a:defRPr>
      </a:lvl3pPr>
      <a:lvl4pPr marL="1200150" marR="0" lvl="3" indent="-171450" algn="l" defTabSz="685800" rtl="0" fontAlgn="auto" hangingPunct="1">
        <a:lnSpc>
          <a:spcPct val="90000"/>
        </a:lnSpc>
        <a:spcBef>
          <a:spcPts val="375"/>
        </a:spcBef>
        <a:spcAft>
          <a:spcPts val="0"/>
        </a:spcAft>
        <a:buSzPct val="100000"/>
        <a:buFont typeface="Arial" pitchFamily="34"/>
        <a:buChar char="•"/>
        <a:tabLst/>
        <a:defRPr lang="tr-TR" sz="1350" b="0" i="0" u="none" strike="noStrike" kern="1200" cap="none" spc="0" baseline="0">
          <a:solidFill>
            <a:srgbClr val="000000"/>
          </a:solidFill>
          <a:uFillTx/>
          <a:latin typeface="Calibri"/>
        </a:defRPr>
      </a:lvl4pPr>
      <a:lvl5pPr marL="1543050" marR="0" lvl="4" indent="-171450" algn="l" defTabSz="685800" rtl="0" fontAlgn="auto" hangingPunct="1">
        <a:lnSpc>
          <a:spcPct val="90000"/>
        </a:lnSpc>
        <a:spcBef>
          <a:spcPts val="375"/>
        </a:spcBef>
        <a:spcAft>
          <a:spcPts val="0"/>
        </a:spcAft>
        <a:buSzPct val="100000"/>
        <a:buFont typeface="Arial" pitchFamily="34"/>
        <a:buChar char="•"/>
        <a:tabLst/>
        <a:defRPr lang="tr-TR" sz="135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package" Target="../embeddings/Microsoft_Word_Belgesi1.docx"/></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10 Yuvarlatılmış Dikdörtgen"/>
          <p:cNvSpPr/>
          <p:nvPr/>
        </p:nvSpPr>
        <p:spPr>
          <a:xfrm>
            <a:off x="3507373" y="1964881"/>
            <a:ext cx="3349657" cy="5350318"/>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w="28575" cap="flat">
            <a:solidFill>
              <a:srgbClr val="548235"/>
            </a:solidFill>
            <a:prstDash val="solid"/>
            <a:miter/>
          </a:ln>
        </p:spPr>
        <p:txBody>
          <a:bodyPr vert="horz" wrap="square" lIns="20738" tIns="10369" rIns="20738" bIns="10369" anchor="ctr" anchorCtr="0" compatLnSpc="1">
            <a:noAutofit/>
          </a:bodyPr>
          <a:lstStyle/>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998" b="0" i="0" u="none" strike="noStrike" kern="0" cap="none" spc="0" baseline="0">
                <a:solidFill>
                  <a:srgbClr val="000000"/>
                </a:solidFill>
                <a:uFillTx/>
                <a:latin typeface="Calibri"/>
              </a:rPr>
              <a:t>Yapılan çalışmanın detaylarını, yöntemlerini, farsa şekil, formül, yazılım algoritması, çalışma biçimleri, çalışma durumları, uygulama alanları, çalışmanın sonuçları ve bu sonuçların ne anlam ifade ettiğine dair yorumlar gibi oldukça ayrıntılı detaylar bu kısımda yer almalı.</a:t>
            </a: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998" b="0" i="0" u="none" strike="noStrike" kern="0" cap="none" spc="0" baseline="0">
                <a:solidFill>
                  <a:srgbClr val="000000"/>
                </a:solidFill>
                <a:uFillTx/>
                <a:latin typeface="Calibri"/>
              </a:rPr>
              <a:t>Bu alan gerektiğinde büyültülebilir veya küçültülebilir. Yazının uzunluğuna göre View-Slide Master seçeneklerinden giderek bu alanı küçültüp, büyültebilirsiniz.</a:t>
            </a: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998" b="0" i="0" u="none" strike="noStrike" kern="0" cap="none" spc="0" baseline="0">
              <a:solidFill>
                <a:srgbClr val="000000"/>
              </a:solidFill>
              <a:uFillTx/>
              <a:latin typeface="Calibri"/>
            </a:endParaRPr>
          </a:p>
        </p:txBody>
      </p:sp>
      <p:sp>
        <p:nvSpPr>
          <p:cNvPr id="3" name="3 Dikdörtgen"/>
          <p:cNvSpPr/>
          <p:nvPr/>
        </p:nvSpPr>
        <p:spPr>
          <a:xfrm>
            <a:off x="-960" y="-5294"/>
            <a:ext cx="6858000" cy="1028791"/>
          </a:xfrm>
          <a:prstGeom prst="rect">
            <a:avLst/>
          </a:prstGeom>
          <a:blipFill>
            <a:blip r:embed="rId3">
              <a:alphaModFix/>
            </a:blip>
            <a:tile/>
          </a:blipFill>
          <a:ln w="25402" cap="flat">
            <a:solidFill>
              <a:srgbClr val="4F81BD"/>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769" b="1" i="0" u="none" strike="noStrike" kern="0" cap="none" spc="0" baseline="0">
                <a:solidFill>
                  <a:srgbClr val="FFFFFF"/>
                </a:solidFill>
                <a:effectLst>
                  <a:outerShdw dist="32004" dir="5400000">
                    <a:srgbClr val="000000"/>
                  </a:outerShdw>
                </a:effectLst>
                <a:uFillTx/>
                <a:latin typeface="Arial Rounded MT Bold" pitchFamily="34"/>
              </a:rPr>
              <a:t>2022 </a:t>
            </a:r>
          </a:p>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769" b="1" i="0" u="none" strike="noStrike" kern="0" cap="none" spc="0" baseline="0">
                <a:solidFill>
                  <a:srgbClr val="FFFFFF"/>
                </a:solidFill>
                <a:effectLst>
                  <a:outerShdw dist="32004" dir="5400000">
                    <a:srgbClr val="000000"/>
                  </a:outerShdw>
                </a:effectLst>
                <a:uFillTx/>
                <a:latin typeface="Arial Rounded MT Bold" pitchFamily="34"/>
              </a:rPr>
              <a:t>ADYÜ AR-GE VE İNOVASYON </a:t>
            </a:r>
          </a:p>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769" b="1" i="0" u="none" strike="noStrike" kern="0" cap="none" spc="0" baseline="0">
                <a:solidFill>
                  <a:srgbClr val="FFFFFF"/>
                </a:solidFill>
                <a:effectLst>
                  <a:outerShdw dist="32004" dir="5400000">
                    <a:srgbClr val="000000"/>
                  </a:outerShdw>
                </a:effectLst>
                <a:uFillTx/>
                <a:latin typeface="Arial Rounded MT Bold" pitchFamily="34"/>
              </a:rPr>
              <a:t>PROJE PAZARI</a:t>
            </a:r>
            <a:endParaRPr lang="tr-TR" sz="1769" b="1" i="0" u="none" strike="noStrike" kern="0" cap="none" spc="0" baseline="0">
              <a:solidFill>
                <a:srgbClr val="FFFFFF"/>
              </a:solidFill>
              <a:effectLst>
                <a:outerShdw>
                  <a:srgbClr val="000000"/>
                </a:outerShdw>
              </a:effectLst>
              <a:uFillTx/>
              <a:latin typeface="Arial Rounded MT Bold" pitchFamily="34"/>
            </a:endParaRPr>
          </a:p>
        </p:txBody>
      </p:sp>
      <p:sp>
        <p:nvSpPr>
          <p:cNvPr id="4" name="20 Yuvarlatılmış Dikdörtgen"/>
          <p:cNvSpPr/>
          <p:nvPr/>
        </p:nvSpPr>
        <p:spPr>
          <a:xfrm>
            <a:off x="3873517" y="5430923"/>
            <a:ext cx="2555903" cy="1396169"/>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rgbClr val="FFFFFF"/>
          </a:solidFill>
          <a:ln w="25402" cap="flat">
            <a:solidFill>
              <a:srgbClr val="4F81BD"/>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60" b="0" i="0" u="none" strike="noStrike" kern="0" cap="none" spc="0" baseline="0">
              <a:solidFill>
                <a:srgbClr val="000000"/>
              </a:solidFill>
              <a:uFillTx/>
              <a:latin typeface="Calibri"/>
            </a:endParaRPr>
          </a:p>
        </p:txBody>
      </p:sp>
      <p:sp>
        <p:nvSpPr>
          <p:cNvPr id="5" name="7 Yuvarlatılmış Dikdörtgen"/>
          <p:cNvSpPr/>
          <p:nvPr/>
        </p:nvSpPr>
        <p:spPr>
          <a:xfrm>
            <a:off x="0" y="7379308"/>
            <a:ext cx="6857030" cy="1659416"/>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w="28575" cap="flat">
            <a:solidFill>
              <a:srgbClr val="548235"/>
            </a:solidFill>
            <a:prstDash val="solid"/>
            <a:miter/>
          </a:ln>
        </p:spPr>
        <p:txBody>
          <a:bodyPr vert="horz" wrap="square" lIns="20738" tIns="10369" rIns="20738" bIns="10369" anchor="ctr" anchorCtr="0" compatLnSpc="1">
            <a:noAutofit/>
          </a:bodyPr>
          <a:lstStyle/>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907" b="0" i="0" u="none" strike="noStrike" kern="0" cap="none" spc="0" baseline="0">
              <a:solidFill>
                <a:srgbClr val="000000"/>
              </a:solidFill>
              <a:uFillTx/>
              <a:latin typeface="Calibri"/>
            </a:endParaRP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907" b="0" i="0" u="none" strike="noStrike" kern="0" cap="none" spc="0" baseline="0">
              <a:solidFill>
                <a:srgbClr val="000000"/>
              </a:solidFill>
              <a:uFillTx/>
              <a:latin typeface="Calibri"/>
            </a:endParaRP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907" b="0" i="0" u="none" strike="noStrike" kern="0" cap="none" spc="0" baseline="0">
              <a:solidFill>
                <a:srgbClr val="000000"/>
              </a:solidFill>
              <a:uFillTx/>
              <a:latin typeface="Calibri"/>
            </a:endParaRP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907" b="0" i="0" u="none" strike="noStrike" kern="0" cap="none" spc="0" baseline="0">
                <a:solidFill>
                  <a:srgbClr val="000000"/>
                </a:solidFill>
                <a:uFillTx/>
                <a:latin typeface="Calibri"/>
              </a:rPr>
              <a:t>Çalışmanın önemi, bu çalışmadan elde edilen kazanımların ne olduğu, bu çalışmanın ileriye dönük  olarak genişletilip genişletilemeyeceği, daha iyi yapılıp yapılamayacağı, yapılabilecekse nasıl yapılacağı konusunda çalışmayı yapan öğrencinin görüş, düşünce ve değerlendirmeleri bu alanda yer almalıdır. </a:t>
            </a: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907" b="0" i="0" u="none" strike="noStrike" kern="0" cap="none" spc="0" baseline="0">
                <a:solidFill>
                  <a:srgbClr val="000000"/>
                </a:solidFill>
                <a:uFillTx/>
                <a:latin typeface="Calibri"/>
              </a:rPr>
              <a:t>Bu alan gerektiğinde büyültülebilir veya küçültülebilir. Yazının uzunluğuna göre View-Slide Master seçeneklerinden giderek bu alanı küçültüp, büyültebilirsiniz.</a:t>
            </a: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907" b="0" i="0" u="none" strike="noStrike" kern="0" cap="none" spc="0" baseline="0">
                <a:solidFill>
                  <a:srgbClr val="000000"/>
                </a:solidFill>
                <a:uFillTx/>
                <a:latin typeface="Calibri"/>
              </a:rPr>
              <a:t>Tek kolon veya 2-3 kolon şeklinde de düzenleyebilirsiniz.</a:t>
            </a:r>
          </a:p>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907" b="0" i="0" u="none" strike="noStrike" kern="0" cap="none" spc="0" baseline="0">
              <a:solidFill>
                <a:srgbClr val="000000"/>
              </a:solidFill>
              <a:uFillTx/>
              <a:latin typeface="Calibri"/>
            </a:endParaRPr>
          </a:p>
        </p:txBody>
      </p:sp>
      <p:sp>
        <p:nvSpPr>
          <p:cNvPr id="6" name="8 Yuvarlatılmış Dikdörtgen"/>
          <p:cNvSpPr/>
          <p:nvPr/>
        </p:nvSpPr>
        <p:spPr>
          <a:xfrm>
            <a:off x="15361" y="4333478"/>
            <a:ext cx="3429960" cy="2981721"/>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w="28575" cap="flat">
            <a:solidFill>
              <a:srgbClr val="548235"/>
            </a:solidFill>
            <a:prstDash val="solid"/>
            <a:miter/>
          </a:ln>
        </p:spPr>
        <p:txBody>
          <a:bodyPr vert="horz" wrap="square" lIns="20738" tIns="10369" rIns="20738" bIns="10369" anchor="ctr" anchorCtr="0" compatLnSpc="1">
            <a:noAutofit/>
          </a:bodyPr>
          <a:lstStyle/>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998" b="0" i="0" u="none" strike="noStrike" kern="0" cap="none" spc="0" baseline="0">
                <a:solidFill>
                  <a:srgbClr val="000000"/>
                </a:solidFill>
                <a:uFillTx/>
                <a:latin typeface="Calibri"/>
              </a:rPr>
              <a:t>Yapılan çalışmanın önemini, neden yapıldığını, uygulamada var olan, kullanılan veya yapılmaya çelışılan benzer sistemler varsa bunların tanıtımı, burada yapılan çalışmanın var olan diğer sistemlere benzerliği, farklılığı, uygulama alanları gibi konuyla ilgili genel bilgileri bu alana yazınız.</a:t>
            </a: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998" b="0" i="0" u="none" strike="noStrike" kern="0" cap="none" spc="0" baseline="0">
                <a:solidFill>
                  <a:srgbClr val="000000"/>
                </a:solidFill>
                <a:uFillTx/>
                <a:latin typeface="Calibri"/>
              </a:rPr>
              <a:t>Bu alan gerektiğinde büyültülebilir veya küçültülebilir. Yazının uzunluğuna göre View-Slide Master seçeneklerinden giderek bu alanı küçültüp, büyültebilirsiniz.</a:t>
            </a: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998" b="0" i="0" u="none" strike="noStrike" kern="0" cap="none" spc="0" baseline="0">
              <a:solidFill>
                <a:srgbClr val="000000"/>
              </a:solidFill>
              <a:uFillTx/>
              <a:latin typeface="Calibri"/>
            </a:endParaRPr>
          </a:p>
        </p:txBody>
      </p:sp>
      <p:sp>
        <p:nvSpPr>
          <p:cNvPr id="7" name="9 Yuvarlatılmış Dikdörtgen"/>
          <p:cNvSpPr/>
          <p:nvPr/>
        </p:nvSpPr>
        <p:spPr>
          <a:xfrm>
            <a:off x="0" y="1965841"/>
            <a:ext cx="3445331" cy="2318644"/>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w="28575" cap="flat">
            <a:solidFill>
              <a:srgbClr val="548235"/>
            </a:solidFill>
            <a:prstDash val="solid"/>
            <a:miter/>
          </a:ln>
        </p:spPr>
        <p:txBody>
          <a:bodyPr vert="horz" wrap="square" lIns="20738" tIns="10369" rIns="20738" bIns="10369" anchor="ctr" anchorCtr="0" compatLnSpc="1">
            <a:noAutofit/>
          </a:bodyPr>
          <a:lstStyle/>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089" b="0" i="0" u="none" strike="noStrike" kern="0" cap="none" spc="0" baseline="0">
                <a:solidFill>
                  <a:srgbClr val="000000"/>
                </a:solidFill>
                <a:uFillTx/>
                <a:latin typeface="Calibri"/>
              </a:rPr>
              <a:t>Yapılan çalışmanın ne olduğunu açıklayan bir özet bilgi bu alana yazılmalıdır. Bu alan gerektiğinde büyültülebilir veya küçültülebilir. Yazının uzunluğuna göre View-Slide Master seçeneklerinden giderek bu alanı küçültüp, büyültebilirsiniz.</a:t>
            </a: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089" b="0" i="0" u="none" strike="noStrike" kern="0" cap="none" spc="0" baseline="0">
              <a:solidFill>
                <a:srgbClr val="000000"/>
              </a:solidFill>
              <a:uFillTx/>
              <a:latin typeface="Calibri"/>
            </a:endParaRPr>
          </a:p>
        </p:txBody>
      </p:sp>
      <p:sp>
        <p:nvSpPr>
          <p:cNvPr id="8" name="11 Yuvarlatılmış Dikdörtgen"/>
          <p:cNvSpPr/>
          <p:nvPr/>
        </p:nvSpPr>
        <p:spPr>
          <a:xfrm>
            <a:off x="0" y="1055866"/>
            <a:ext cx="6857039" cy="397553"/>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w="28575" cap="flat">
            <a:solidFill>
              <a:srgbClr val="548235"/>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860" b="0" i="0" u="none" strike="noStrike" kern="0" cap="none" spc="0" baseline="0">
                <a:solidFill>
                  <a:srgbClr val="000000"/>
                </a:solidFill>
                <a:uFillTx/>
                <a:latin typeface="Calibri"/>
              </a:rPr>
              <a:t>PROJE NO-PROJENİN ADI</a:t>
            </a:r>
          </a:p>
        </p:txBody>
      </p:sp>
      <p:sp>
        <p:nvSpPr>
          <p:cNvPr id="9" name="12 Yuvarlatılmış Dikdörtgen"/>
          <p:cNvSpPr/>
          <p:nvPr/>
        </p:nvSpPr>
        <p:spPr>
          <a:xfrm>
            <a:off x="-960" y="1494202"/>
            <a:ext cx="3446291" cy="422663"/>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w="28575" cap="flat">
            <a:solidFill>
              <a:srgbClr val="548235"/>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860" b="0" i="0" u="none" strike="noStrike" kern="0" cap="none" spc="0" baseline="0">
                <a:solidFill>
                  <a:srgbClr val="000000"/>
                </a:solidFill>
                <a:uFillTx/>
                <a:latin typeface="Calibri"/>
              </a:rPr>
              <a:t>ADI-SOYADI</a:t>
            </a:r>
          </a:p>
        </p:txBody>
      </p:sp>
      <p:sp>
        <p:nvSpPr>
          <p:cNvPr id="10" name="13 Yuvarlatılmış Dikdörtgen"/>
          <p:cNvSpPr/>
          <p:nvPr/>
        </p:nvSpPr>
        <p:spPr>
          <a:xfrm>
            <a:off x="3507373" y="1494385"/>
            <a:ext cx="3349657" cy="426622"/>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w="28575" cap="flat">
            <a:solidFill>
              <a:srgbClr val="548235"/>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860" b="0" i="0" u="none" strike="noStrike" kern="0" cap="none" spc="0" baseline="0">
                <a:solidFill>
                  <a:srgbClr val="000000"/>
                </a:solidFill>
                <a:uFillTx/>
                <a:latin typeface="Calibri"/>
              </a:rPr>
              <a:t>DANIŞMAN UNVAN ADI SOYADI</a:t>
            </a:r>
          </a:p>
        </p:txBody>
      </p:sp>
      <p:sp>
        <p:nvSpPr>
          <p:cNvPr id="11" name="14 Dikdörtgen"/>
          <p:cNvSpPr/>
          <p:nvPr/>
        </p:nvSpPr>
        <p:spPr>
          <a:xfrm>
            <a:off x="977667" y="1828278"/>
            <a:ext cx="1485890" cy="244931"/>
          </a:xfrm>
          <a:prstGeom prst="rect">
            <a:avLst/>
          </a:prstGeom>
          <a:solidFill>
            <a:srgbClr val="548235"/>
          </a:solidFill>
          <a:ln w="28575" cap="flat">
            <a:solidFill>
              <a:srgbClr val="548235"/>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600" b="1" i="0" u="none" strike="noStrike" kern="0" cap="none" spc="0" baseline="0">
                <a:solidFill>
                  <a:srgbClr val="FFFFFF"/>
                </a:solidFill>
                <a:uFillTx/>
                <a:latin typeface="Calibri"/>
              </a:rPr>
              <a:t>ÖZET</a:t>
            </a:r>
          </a:p>
        </p:txBody>
      </p:sp>
      <p:sp>
        <p:nvSpPr>
          <p:cNvPr id="12" name="15 Dikdörtgen"/>
          <p:cNvSpPr/>
          <p:nvPr/>
        </p:nvSpPr>
        <p:spPr>
          <a:xfrm>
            <a:off x="3830595" y="1824008"/>
            <a:ext cx="2598816" cy="249192"/>
          </a:xfrm>
          <a:prstGeom prst="rect">
            <a:avLst/>
          </a:prstGeom>
          <a:solidFill>
            <a:srgbClr val="548235"/>
          </a:solidFill>
          <a:ln w="28575" cap="flat">
            <a:solidFill>
              <a:srgbClr val="548235"/>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600" b="1" i="0" u="none" strike="noStrike" kern="0" cap="none" spc="0" baseline="0">
                <a:solidFill>
                  <a:srgbClr val="FFFFFF"/>
                </a:solidFill>
                <a:uFillTx/>
                <a:latin typeface="Calibri"/>
              </a:rPr>
              <a:t>KONU DETAYLARI</a:t>
            </a:r>
          </a:p>
        </p:txBody>
      </p:sp>
      <p:sp>
        <p:nvSpPr>
          <p:cNvPr id="13" name="16 Dikdörtgen"/>
          <p:cNvSpPr/>
          <p:nvPr/>
        </p:nvSpPr>
        <p:spPr>
          <a:xfrm>
            <a:off x="987396" y="4168749"/>
            <a:ext cx="1485890" cy="244931"/>
          </a:xfrm>
          <a:prstGeom prst="rect">
            <a:avLst/>
          </a:prstGeom>
          <a:solidFill>
            <a:srgbClr val="548235"/>
          </a:solidFill>
          <a:ln w="28575" cap="flat">
            <a:solidFill>
              <a:srgbClr val="548235"/>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600" b="1" i="0" u="none" strike="noStrike" kern="0" cap="none" spc="0" baseline="0">
                <a:solidFill>
                  <a:srgbClr val="FFFFFF"/>
                </a:solidFill>
                <a:uFillTx/>
                <a:latin typeface="Calibri"/>
              </a:rPr>
              <a:t>GİRİŞ</a:t>
            </a:r>
          </a:p>
        </p:txBody>
      </p:sp>
      <p:sp>
        <p:nvSpPr>
          <p:cNvPr id="14" name="17 Dikdörtgen"/>
          <p:cNvSpPr/>
          <p:nvPr/>
        </p:nvSpPr>
        <p:spPr>
          <a:xfrm>
            <a:off x="1680210" y="7250835"/>
            <a:ext cx="3592275" cy="206425"/>
          </a:xfrm>
          <a:prstGeom prst="rect">
            <a:avLst/>
          </a:prstGeom>
          <a:solidFill>
            <a:srgbClr val="548235"/>
          </a:solidFill>
          <a:ln w="28575" cap="flat">
            <a:solidFill>
              <a:srgbClr val="548235"/>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600" b="1" i="0" u="none" strike="noStrike" kern="0" cap="none" spc="0" baseline="0">
                <a:solidFill>
                  <a:srgbClr val="FFFFFF"/>
                </a:solidFill>
                <a:uFillTx/>
                <a:latin typeface="Calibri"/>
              </a:rPr>
              <a:t>SONUÇLAR VE ÖNERİLER</a:t>
            </a:r>
          </a:p>
        </p:txBody>
      </p:sp>
      <p:sp>
        <p:nvSpPr>
          <p:cNvPr id="15" name="18 Dikdörtgen"/>
          <p:cNvSpPr/>
          <p:nvPr/>
        </p:nvSpPr>
        <p:spPr>
          <a:xfrm>
            <a:off x="15361" y="9205685"/>
            <a:ext cx="6841668" cy="691258"/>
          </a:xfrm>
          <a:prstGeom prst="rect">
            <a:avLst/>
          </a:prstGeom>
          <a:gradFill>
            <a:gsLst>
              <a:gs pos="0">
                <a:srgbClr val="FFC746"/>
              </a:gs>
              <a:gs pos="100000">
                <a:srgbClr val="FFC600"/>
              </a:gs>
            </a:gsLst>
            <a:lin ang="5400000"/>
          </a:gradFill>
          <a:ln cap="flat">
            <a:noFill/>
            <a:prstDash val="solid"/>
          </a:ln>
          <a:effectLst>
            <a:outerShdw dist="19046" dir="5400000" algn="tl">
              <a:srgbClr val="000000">
                <a:alpha val="63000"/>
              </a:srgbClr>
            </a:outerShdw>
          </a:effectLst>
        </p:spPr>
        <p:txBody>
          <a:bodyPr vert="horz" wrap="square" lIns="20738" tIns="10369" rIns="20738" bIns="10369" anchor="ctr" anchorCtr="0" compatLnSpc="1">
            <a:noAutofit/>
          </a:bodyPr>
          <a:lstStyle/>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089" b="0" i="0" u="none" strike="noStrike" kern="0" cap="none" spc="0" baseline="0">
                <a:solidFill>
                  <a:srgbClr val="000000"/>
                </a:solidFill>
                <a:uFillTx/>
                <a:latin typeface="Calibri"/>
              </a:rPr>
              <a:t>Bu çalışmaya destek veren, yardımda bulunan kişi veya kuruluşlar varsa bu alanda onlara teşekkür edilebilir, firma logoları basılabilir. </a:t>
            </a:r>
          </a:p>
          <a:p>
            <a:pPr marL="0" marR="0" lvl="0" indent="0" algn="just"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089" b="0" i="0" u="none" strike="noStrike" kern="0" cap="none" spc="0" baseline="0">
              <a:solidFill>
                <a:srgbClr val="000000"/>
              </a:solidFill>
              <a:uFillTx/>
              <a:latin typeface="Calibri"/>
            </a:endParaRPr>
          </a:p>
        </p:txBody>
      </p:sp>
      <p:graphicFrame>
        <p:nvGraphicFramePr>
          <p:cNvPr id="16" name="Object 511"/>
          <p:cNvGraphicFramePr/>
          <p:nvPr/>
        </p:nvGraphicFramePr>
        <p:xfrm>
          <a:off x="3987606" y="5450893"/>
          <a:ext cx="2358466" cy="1395090"/>
        </p:xfrm>
        <a:graphic>
          <a:graphicData uri="http://schemas.openxmlformats.org/presentationml/2006/ole">
            <mc:AlternateContent xmlns:mc="http://schemas.openxmlformats.org/markup-compatibility/2006">
              <mc:Choice xmlns:v="urn:schemas-microsoft-com:vml" Requires="v">
                <p:oleObj spid="_x0000_s1027" name="Belge" r:id="rId4" imgW="6037638" imgH="3573652" progId="Word.Document.12">
                  <p:embed/>
                </p:oleObj>
              </mc:Choice>
              <mc:Fallback>
                <p:oleObj name="Belge" r:id="rId4" imgW="6037638" imgH="3573652" progId="Word.Document.12">
                  <p:embed/>
                  <p:pic>
                    <p:nvPicPr>
                      <p:cNvPr id="0" name=""/>
                      <p:cNvPicPr/>
                      <p:nvPr/>
                    </p:nvPicPr>
                    <p:blipFill>
                      <a:blip r:embed="rId5"/>
                      <a:stretch>
                        <a:fillRect/>
                      </a:stretch>
                    </p:blipFill>
                    <p:spPr>
                      <a:xfrm>
                        <a:off x="3987606" y="5450893"/>
                        <a:ext cx="2358466" cy="1395090"/>
                      </a:xfrm>
                      <a:prstGeom prst="rect">
                        <a:avLst/>
                      </a:prstGeom>
                      <a:noFill/>
                      <a:ln cap="flat">
                        <a:noFill/>
                      </a:ln>
                    </p:spPr>
                  </p:pic>
                </p:oleObj>
              </mc:Fallback>
            </mc:AlternateContent>
          </a:graphicData>
        </a:graphic>
      </p:graphicFrame>
      <p:sp>
        <p:nvSpPr>
          <p:cNvPr id="17" name="22 Metin kutusu"/>
          <p:cNvSpPr txBox="1"/>
          <p:nvPr/>
        </p:nvSpPr>
        <p:spPr>
          <a:xfrm>
            <a:off x="4553556" y="5106841"/>
            <a:ext cx="1257300" cy="307165"/>
          </a:xfrm>
          <a:prstGeom prst="rect">
            <a:avLst/>
          </a:prstGeom>
          <a:noFill/>
          <a:ln cap="flat">
            <a:noFill/>
          </a:ln>
        </p:spPr>
        <p:txBody>
          <a:bodyPr vert="horz" wrap="square" lIns="20738" tIns="10369" rIns="20738" bIns="10369" anchor="t" anchorCtr="0" compatLnSpc="1">
            <a:spAutoFit/>
          </a:bodyPr>
          <a:lstStyle/>
          <a:p>
            <a:pPr marL="0" marR="0" lvl="0" indent="0" algn="l"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860" b="0" i="0" u="none" strike="noStrike" kern="0" cap="none" spc="0" baseline="0">
                <a:solidFill>
                  <a:srgbClr val="000000"/>
                </a:solidFill>
                <a:uFillTx/>
                <a:latin typeface="Calibri"/>
              </a:rPr>
              <a:t>Örnek Tablo</a:t>
            </a:r>
          </a:p>
        </p:txBody>
      </p:sp>
      <p:grpSp>
        <p:nvGrpSpPr>
          <p:cNvPr id="18" name="91 Grup"/>
          <p:cNvGrpSpPr/>
          <p:nvPr/>
        </p:nvGrpSpPr>
        <p:grpSpPr>
          <a:xfrm>
            <a:off x="4460543" y="2178210"/>
            <a:ext cx="1338937" cy="979660"/>
            <a:chOff x="4460543" y="2178210"/>
            <a:chExt cx="1338937" cy="979660"/>
          </a:xfrm>
        </p:grpSpPr>
        <p:sp>
          <p:nvSpPr>
            <p:cNvPr id="19" name="24 Yuvarlatılmış Dikdörtgen"/>
            <p:cNvSpPr/>
            <p:nvPr/>
          </p:nvSpPr>
          <p:spPr>
            <a:xfrm>
              <a:off x="4460543" y="2178210"/>
              <a:ext cx="1338937" cy="979660"/>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rgbClr val="FFFFFF"/>
            </a:solidFill>
            <a:ln w="25402" cap="flat">
              <a:solidFill>
                <a:srgbClr val="000000"/>
              </a:solidFill>
              <a:prstDash val="solid"/>
              <a:miter/>
            </a:ln>
          </p:spPr>
          <p:txBody>
            <a:bodyPr vert="horz" wrap="square" lIns="20738" tIns="10369" rIns="20738" bIns="10369" anchor="ctr" anchorCtr="1" compatLnSpc="1">
              <a:noAutofit/>
            </a:bodyPr>
            <a:lstStyle/>
            <a:p>
              <a:pPr marL="0" marR="0" lvl="0" indent="0" algn="ctr"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60" b="0" i="0" u="none" strike="noStrike" kern="0" cap="none" spc="0" baseline="0">
                <a:solidFill>
                  <a:srgbClr val="FFFFFF"/>
                </a:solidFill>
                <a:uFillTx/>
                <a:latin typeface="Calibri"/>
              </a:endParaRPr>
            </a:p>
          </p:txBody>
        </p:sp>
        <p:pic>
          <p:nvPicPr>
            <p:cNvPr id="20" name="Picture 93" descr="C:\Users\CAN\Desktop\Gold Poster\eng.tif"/>
            <p:cNvPicPr>
              <a:picLocks noChangeAspect="1"/>
            </p:cNvPicPr>
            <p:nvPr/>
          </p:nvPicPr>
          <p:blipFill>
            <a:blip r:embed="rId6"/>
            <a:srcRect/>
            <a:stretch>
              <a:fillRect/>
            </a:stretch>
          </p:blipFill>
          <p:spPr>
            <a:xfrm>
              <a:off x="4520052" y="2234592"/>
              <a:ext cx="1213381" cy="853308"/>
            </a:xfrm>
            <a:prstGeom prst="rect">
              <a:avLst/>
            </a:prstGeom>
            <a:noFill/>
            <a:ln cap="flat">
              <a:noFill/>
            </a:ln>
          </p:spPr>
        </p:pic>
      </p:grpSp>
      <p:sp>
        <p:nvSpPr>
          <p:cNvPr id="21" name="26 Metin kutusu"/>
          <p:cNvSpPr txBox="1"/>
          <p:nvPr/>
        </p:nvSpPr>
        <p:spPr>
          <a:xfrm>
            <a:off x="4520052" y="3206892"/>
            <a:ext cx="2090857" cy="307165"/>
          </a:xfrm>
          <a:prstGeom prst="rect">
            <a:avLst/>
          </a:prstGeom>
          <a:noFill/>
          <a:ln cap="flat">
            <a:noFill/>
          </a:ln>
        </p:spPr>
        <p:txBody>
          <a:bodyPr vert="horz" wrap="square" lIns="20738" tIns="10369" rIns="20738" bIns="10369" anchor="t" anchorCtr="0" compatLnSpc="1">
            <a:spAutoFit/>
          </a:bodyPr>
          <a:lstStyle/>
          <a:p>
            <a:pPr marL="0" marR="0" lvl="0" indent="0" algn="l" defTabSz="946285"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tr-TR" sz="1860" b="0" i="0" u="none" strike="noStrike" kern="0" cap="none" spc="0" baseline="0">
                <a:solidFill>
                  <a:srgbClr val="000000"/>
                </a:solidFill>
                <a:uFillTx/>
                <a:latin typeface="Calibri"/>
              </a:rPr>
              <a:t>Örnek Şema</a:t>
            </a:r>
          </a:p>
        </p:txBody>
      </p:sp>
      <p:pic>
        <p:nvPicPr>
          <p:cNvPr id="22" name="Resim 23"/>
          <p:cNvPicPr>
            <a:picLocks noChangeAspect="1"/>
          </p:cNvPicPr>
          <p:nvPr/>
        </p:nvPicPr>
        <p:blipFill>
          <a:blip r:embed="rId7"/>
          <a:stretch>
            <a:fillRect/>
          </a:stretch>
        </p:blipFill>
        <p:spPr>
          <a:xfrm>
            <a:off x="4909751" y="-185312"/>
            <a:ext cx="2153741" cy="1522905"/>
          </a:xfrm>
          <a:prstGeom prst="rect">
            <a:avLst/>
          </a:prstGeom>
          <a:noFill/>
          <a:ln cap="flat">
            <a:noFill/>
          </a:ln>
        </p:spPr>
      </p:pic>
      <p:pic>
        <p:nvPicPr>
          <p:cNvPr id="23" name="Resim 24"/>
          <p:cNvPicPr>
            <a:picLocks noChangeAspect="1"/>
          </p:cNvPicPr>
          <p:nvPr/>
        </p:nvPicPr>
        <p:blipFill>
          <a:blip r:embed="rId8"/>
          <a:stretch>
            <a:fillRect/>
          </a:stretch>
        </p:blipFill>
        <p:spPr>
          <a:xfrm>
            <a:off x="392853" y="90809"/>
            <a:ext cx="836584" cy="836584"/>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JE_POSTER_FORMATI" id="{E1D55742-AB88-4ACF-A6BB-69F0B63B23F5}" vid="{9D4FE418-1118-465E-92C6-F223D65B6055}"/>
    </a:ext>
  </a:extLst>
</a:theme>
</file>

<file path=docProps/app.xml><?xml version="1.0" encoding="utf-8"?>
<Properties xmlns="http://schemas.openxmlformats.org/officeDocument/2006/extended-properties" xmlns:vt="http://schemas.openxmlformats.org/officeDocument/2006/docPropsVTypes">
  <Template/>
  <TotalTime>258</TotalTime>
  <Words>275</Words>
  <Application>Microsoft Office PowerPoint</Application>
  <PresentationFormat>Geniş ekran</PresentationFormat>
  <Paragraphs>24</Paragraphs>
  <Slides>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7" baseType="lpstr">
      <vt:lpstr>Arial</vt:lpstr>
      <vt:lpstr>Arial Rounded MT Bold</vt:lpstr>
      <vt:lpstr>Calibri</vt:lpstr>
      <vt:lpstr>Calibri Light</vt:lpstr>
      <vt:lpstr>Ofis Teması</vt:lpstr>
      <vt:lpstr>Belge</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MCS</dc:creator>
  <cp:lastModifiedBy>exper</cp:lastModifiedBy>
  <cp:revision>27</cp:revision>
  <dcterms:created xsi:type="dcterms:W3CDTF">2016-05-23T05:22:08Z</dcterms:created>
  <dcterms:modified xsi:type="dcterms:W3CDTF">2022-02-21T07:11:32Z</dcterms:modified>
</cp:coreProperties>
</file>